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080" r:id="rId2"/>
    <p:sldId id="257" r:id="rId3"/>
    <p:sldId id="260" r:id="rId4"/>
    <p:sldId id="263" r:id="rId5"/>
    <p:sldId id="266" r:id="rId6"/>
    <p:sldId id="2081" r:id="rId7"/>
    <p:sldId id="2083" r:id="rId8"/>
    <p:sldId id="2082" r:id="rId9"/>
    <p:sldId id="2084" r:id="rId10"/>
    <p:sldId id="2085" r:id="rId11"/>
    <p:sldId id="2079" r:id="rId12"/>
  </p:sldIdLst>
  <p:sldSz cx="11520488" cy="64801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3" userDrawn="1">
          <p15:clr>
            <a:srgbClr val="A4A3A4"/>
          </p15:clr>
        </p15:guide>
        <p15:guide id="2" orient="horz" pos="14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6" roundtripDataSignature="AMtx7miCHZgF7vvnR9c0Y/usp0a1mqBz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4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6"/>
    <p:restoredTop sz="94663"/>
  </p:normalViewPr>
  <p:slideViewPr>
    <p:cSldViewPr snapToGrid="0">
      <p:cViewPr>
        <p:scale>
          <a:sx n="104" d="100"/>
          <a:sy n="104" d="100"/>
        </p:scale>
        <p:origin x="-456" y="504"/>
      </p:cViewPr>
      <p:guideLst>
        <p:guide pos="3833"/>
        <p:guide orient="horz" pos="14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40"/>
              </a:spcBef>
              <a:spcAft>
                <a:spcPts val="0"/>
              </a:spcAft>
              <a:buSzPts val="1400"/>
              <a:buNone/>
              <a:defRPr sz="11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40"/>
              </a:spcBef>
              <a:spcAft>
                <a:spcPts val="0"/>
              </a:spcAft>
              <a:buSzPts val="1400"/>
              <a:buNone/>
              <a:defRPr sz="11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40"/>
              </a:spcBef>
              <a:spcAft>
                <a:spcPts val="0"/>
              </a:spcAft>
              <a:buSzPts val="1400"/>
              <a:buNone/>
              <a:defRPr sz="11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40"/>
              </a:spcBef>
              <a:spcAft>
                <a:spcPts val="0"/>
              </a:spcAft>
              <a:buSzPts val="1400"/>
              <a:buNone/>
              <a:defRPr sz="11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40"/>
              </a:spcBef>
              <a:spcAft>
                <a:spcPts val="0"/>
              </a:spcAft>
              <a:buSzPts val="1400"/>
              <a:buNone/>
              <a:defRPr sz="11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811EB7-7BAB-4421-9263-DC3C33FF6A9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473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5343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811EB7-7BAB-4421-9263-DC3C33FF6A90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57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de-DE"/>
              <a:t>Bei internen Präsentationen zu „Verein_Titelfolie“ wechseln.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3</a:t>
            </a:r>
            <a:endParaRPr/>
          </a:p>
        </p:txBody>
      </p:sp>
      <p:sp>
        <p:nvSpPr>
          <p:cNvPr id="154" name="Google Shape;1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bf0d4381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04" name="Google Shape;204;g7bf0d4381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67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774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635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0374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48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mbH_Titelfolie">
  <p:cSld name="GmbH_Titelfoli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ctrTitle"/>
          </p:nvPr>
        </p:nvSpPr>
        <p:spPr>
          <a:xfrm>
            <a:off x="4611758" y="2844429"/>
            <a:ext cx="6548367" cy="6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ubTitle" idx="1"/>
          </p:nvPr>
        </p:nvSpPr>
        <p:spPr>
          <a:xfrm>
            <a:off x="4611758" y="3492501"/>
            <a:ext cx="6548369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>
                <a:solidFill>
                  <a:schemeClr val="dk1"/>
                </a:solidFill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grpSp>
        <p:nvGrpSpPr>
          <p:cNvPr id="28" name="Google Shape;28;p12"/>
          <p:cNvGrpSpPr/>
          <p:nvPr/>
        </p:nvGrpSpPr>
        <p:grpSpPr>
          <a:xfrm>
            <a:off x="731838" y="1601444"/>
            <a:ext cx="3289186" cy="3438869"/>
            <a:chOff x="747252" y="1189200"/>
            <a:chExt cx="3864505" cy="4040369"/>
          </a:xfrm>
        </p:grpSpPr>
        <p:pic>
          <p:nvPicPr>
            <p:cNvPr id="29" name="Google Shape;29;p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48756" y="1189200"/>
              <a:ext cx="3061495" cy="3061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1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7252" y="4369826"/>
              <a:ext cx="3864505" cy="8597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mbH_Abschluss">
  <p:cSld name="GmbH_Abschlus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922025" y="610860"/>
            <a:ext cx="7561256" cy="43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2"/>
          </p:nvPr>
        </p:nvSpPr>
        <p:spPr>
          <a:xfrm>
            <a:off x="5763112" y="2159967"/>
            <a:ext cx="3568664" cy="106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3"/>
          </p:nvPr>
        </p:nvSpPr>
        <p:spPr>
          <a:xfrm>
            <a:off x="5763112" y="3070520"/>
            <a:ext cx="3568664" cy="84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4"/>
          </p:nvPr>
        </p:nvSpPr>
        <p:spPr>
          <a:xfrm>
            <a:off x="5763112" y="4014389"/>
            <a:ext cx="3568664" cy="84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grpSp>
        <p:nvGrpSpPr>
          <p:cNvPr id="91" name="Google Shape;91;p22"/>
          <p:cNvGrpSpPr/>
          <p:nvPr/>
        </p:nvGrpSpPr>
        <p:grpSpPr>
          <a:xfrm>
            <a:off x="731838" y="1601444"/>
            <a:ext cx="3289186" cy="3438869"/>
            <a:chOff x="747252" y="1189200"/>
            <a:chExt cx="3864505" cy="4040369"/>
          </a:xfrm>
        </p:grpSpPr>
        <p:pic>
          <p:nvPicPr>
            <p:cNvPr id="92" name="Google Shape;92;p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48756" y="1189200"/>
              <a:ext cx="3061495" cy="3061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2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7252" y="4369826"/>
              <a:ext cx="3864505" cy="8597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_4_Icon">
  <p:cSld name="Inhalt_4_Ic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719139" y="179388"/>
            <a:ext cx="10440986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719138" y="828641"/>
            <a:ext cx="10439646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1188000" y="1908000"/>
            <a:ext cx="43920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3"/>
          </p:nvPr>
        </p:nvSpPr>
        <p:spPr>
          <a:xfrm>
            <a:off x="6408739" y="1908000"/>
            <a:ext cx="4392612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4"/>
          </p:nvPr>
        </p:nvSpPr>
        <p:spPr>
          <a:xfrm>
            <a:off x="1728000" y="1350000"/>
            <a:ext cx="385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>
            <a:spLocks noGrp="1"/>
          </p:cNvSpPr>
          <p:nvPr>
            <p:ph type="pic" idx="5"/>
          </p:nvPr>
        </p:nvSpPr>
        <p:spPr>
          <a:xfrm>
            <a:off x="1080000" y="1260000"/>
            <a:ext cx="540955" cy="54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6"/>
          </p:nvPr>
        </p:nvSpPr>
        <p:spPr>
          <a:xfrm>
            <a:off x="6948373" y="1350000"/>
            <a:ext cx="38529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>
            <a:spLocks noGrp="1"/>
          </p:cNvSpPr>
          <p:nvPr>
            <p:ph type="pic" idx="7"/>
          </p:nvPr>
        </p:nvSpPr>
        <p:spPr>
          <a:xfrm>
            <a:off x="6299904" y="1260000"/>
            <a:ext cx="540955" cy="54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8"/>
          </p:nvPr>
        </p:nvSpPr>
        <p:spPr>
          <a:xfrm>
            <a:off x="719999" y="5761038"/>
            <a:ext cx="10440126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2pPr>
            <a:lvl3pPr marL="1371600" lvl="2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3pPr>
            <a:lvl4pPr marL="1828800" lvl="3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4pPr>
            <a:lvl5pPr marL="2286000" lvl="4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ftr" idx="11"/>
          </p:nvPr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9"/>
          </p:nvPr>
        </p:nvSpPr>
        <p:spPr>
          <a:xfrm>
            <a:off x="1188000" y="4139045"/>
            <a:ext cx="43920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3"/>
          </p:nvPr>
        </p:nvSpPr>
        <p:spPr>
          <a:xfrm>
            <a:off x="6408739" y="4139045"/>
            <a:ext cx="4392612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14"/>
          </p:nvPr>
        </p:nvSpPr>
        <p:spPr>
          <a:xfrm>
            <a:off x="1728000" y="3581522"/>
            <a:ext cx="385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>
            <a:spLocks noGrp="1"/>
          </p:cNvSpPr>
          <p:nvPr>
            <p:ph type="pic" idx="15"/>
          </p:nvPr>
        </p:nvSpPr>
        <p:spPr>
          <a:xfrm>
            <a:off x="1080000" y="3491045"/>
            <a:ext cx="540955" cy="54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6"/>
          </p:nvPr>
        </p:nvSpPr>
        <p:spPr>
          <a:xfrm>
            <a:off x="6948373" y="3582000"/>
            <a:ext cx="38529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>
            <a:spLocks noGrp="1"/>
          </p:cNvSpPr>
          <p:nvPr>
            <p:ph type="pic" idx="17"/>
          </p:nvPr>
        </p:nvSpPr>
        <p:spPr>
          <a:xfrm>
            <a:off x="6299904" y="3491045"/>
            <a:ext cx="540955" cy="54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180000" y="6178310"/>
            <a:ext cx="36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037">
          <p15:clr>
            <a:srgbClr val="FBAE40"/>
          </p15:clr>
        </p15:guide>
        <p15:guide id="2" pos="748">
          <p15:clr>
            <a:srgbClr val="FBAE40"/>
          </p15:clr>
        </p15:guide>
        <p15:guide id="3" pos="3515">
          <p15:clr>
            <a:srgbClr val="FBAE40"/>
          </p15:clr>
        </p15:guide>
        <p15:guide id="4" orient="horz" pos="1202">
          <p15:clr>
            <a:srgbClr val="FBAE40"/>
          </p15:clr>
        </p15:guide>
        <p15:guide id="5" orient="horz" pos="1134">
          <p15:clr>
            <a:srgbClr val="FBAE40"/>
          </p15:clr>
        </p15:guide>
        <p15:guide id="6" orient="horz" pos="2540">
          <p15:clr>
            <a:srgbClr val="FBAE40"/>
          </p15:clr>
        </p15:guide>
        <p15:guide id="7" orient="horz" pos="2608">
          <p15:clr>
            <a:srgbClr val="FBAE40"/>
          </p15:clr>
        </p15:guide>
        <p15:guide id="8" pos="6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ld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F7655B72-8208-CE49-AB03-6C921C232D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F7655B72-8208-CE49-AB03-6C921C232D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11D0BC11-3551-2B44-BD76-2E33FF1B7B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5292153" y="652063"/>
            <a:ext cx="6251575" cy="5259385"/>
          </a:xfrm>
          <a:custGeom>
            <a:avLst/>
            <a:gdLst>
              <a:gd name="connsiteX0" fmla="*/ 0 w 4775200"/>
              <a:gd name="connsiteY0" fmla="*/ 1460500 h 2921000"/>
              <a:gd name="connsiteX1" fmla="*/ 730250 w 4775200"/>
              <a:gd name="connsiteY1" fmla="*/ 1 h 2921000"/>
              <a:gd name="connsiteX2" fmla="*/ 4044950 w 4775200"/>
              <a:gd name="connsiteY2" fmla="*/ 1 h 2921000"/>
              <a:gd name="connsiteX3" fmla="*/ 4775200 w 4775200"/>
              <a:gd name="connsiteY3" fmla="*/ 1460500 h 2921000"/>
              <a:gd name="connsiteX4" fmla="*/ 4044950 w 4775200"/>
              <a:gd name="connsiteY4" fmla="*/ 2920999 h 2921000"/>
              <a:gd name="connsiteX5" fmla="*/ 730250 w 4775200"/>
              <a:gd name="connsiteY5" fmla="*/ 2920999 h 2921000"/>
              <a:gd name="connsiteX6" fmla="*/ 0 w 4775200"/>
              <a:gd name="connsiteY6" fmla="*/ 1460500 h 2921000"/>
              <a:gd name="connsiteX0" fmla="*/ 0 w 4775200"/>
              <a:gd name="connsiteY0" fmla="*/ 1460499 h 2920998"/>
              <a:gd name="connsiteX1" fmla="*/ 1250950 w 4775200"/>
              <a:gd name="connsiteY1" fmla="*/ 317500 h 2920998"/>
              <a:gd name="connsiteX2" fmla="*/ 4044950 w 4775200"/>
              <a:gd name="connsiteY2" fmla="*/ 0 h 2920998"/>
              <a:gd name="connsiteX3" fmla="*/ 4775200 w 4775200"/>
              <a:gd name="connsiteY3" fmla="*/ 1460499 h 2920998"/>
              <a:gd name="connsiteX4" fmla="*/ 4044950 w 4775200"/>
              <a:gd name="connsiteY4" fmla="*/ 2920998 h 2920998"/>
              <a:gd name="connsiteX5" fmla="*/ 730250 w 4775200"/>
              <a:gd name="connsiteY5" fmla="*/ 2920998 h 2920998"/>
              <a:gd name="connsiteX6" fmla="*/ 0 w 4775200"/>
              <a:gd name="connsiteY6" fmla="*/ 1460499 h 2920998"/>
              <a:gd name="connsiteX0" fmla="*/ 1403350 w 6178550"/>
              <a:gd name="connsiteY0" fmla="*/ 1955799 h 3416298"/>
              <a:gd name="connsiteX1" fmla="*/ 0 w 6178550"/>
              <a:gd name="connsiteY1" fmla="*/ 0 h 3416298"/>
              <a:gd name="connsiteX2" fmla="*/ 5448300 w 6178550"/>
              <a:gd name="connsiteY2" fmla="*/ 495300 h 3416298"/>
              <a:gd name="connsiteX3" fmla="*/ 6178550 w 6178550"/>
              <a:gd name="connsiteY3" fmla="*/ 1955799 h 3416298"/>
              <a:gd name="connsiteX4" fmla="*/ 5448300 w 6178550"/>
              <a:gd name="connsiteY4" fmla="*/ 3416298 h 3416298"/>
              <a:gd name="connsiteX5" fmla="*/ 2133600 w 6178550"/>
              <a:gd name="connsiteY5" fmla="*/ 3416298 h 3416298"/>
              <a:gd name="connsiteX6" fmla="*/ 1403350 w 6178550"/>
              <a:gd name="connsiteY6" fmla="*/ 1955799 h 3416298"/>
              <a:gd name="connsiteX0" fmla="*/ 234950 w 6178550"/>
              <a:gd name="connsiteY0" fmla="*/ 3187699 h 3416298"/>
              <a:gd name="connsiteX1" fmla="*/ 0 w 6178550"/>
              <a:gd name="connsiteY1" fmla="*/ 0 h 3416298"/>
              <a:gd name="connsiteX2" fmla="*/ 5448300 w 6178550"/>
              <a:gd name="connsiteY2" fmla="*/ 495300 h 3416298"/>
              <a:gd name="connsiteX3" fmla="*/ 6178550 w 6178550"/>
              <a:gd name="connsiteY3" fmla="*/ 1955799 h 3416298"/>
              <a:gd name="connsiteX4" fmla="*/ 5448300 w 6178550"/>
              <a:gd name="connsiteY4" fmla="*/ 3416298 h 3416298"/>
              <a:gd name="connsiteX5" fmla="*/ 2133600 w 6178550"/>
              <a:gd name="connsiteY5" fmla="*/ 3416298 h 3416298"/>
              <a:gd name="connsiteX6" fmla="*/ 234950 w 6178550"/>
              <a:gd name="connsiteY6" fmla="*/ 3187699 h 3416298"/>
              <a:gd name="connsiteX0" fmla="*/ 234950 w 5607050"/>
              <a:gd name="connsiteY0" fmla="*/ 3187699 h 3416298"/>
              <a:gd name="connsiteX1" fmla="*/ 0 w 5607050"/>
              <a:gd name="connsiteY1" fmla="*/ 0 h 3416298"/>
              <a:gd name="connsiteX2" fmla="*/ 5448300 w 5607050"/>
              <a:gd name="connsiteY2" fmla="*/ 495300 h 3416298"/>
              <a:gd name="connsiteX3" fmla="*/ 5607050 w 5607050"/>
              <a:gd name="connsiteY3" fmla="*/ 1028699 h 3416298"/>
              <a:gd name="connsiteX4" fmla="*/ 5448300 w 5607050"/>
              <a:gd name="connsiteY4" fmla="*/ 3416298 h 3416298"/>
              <a:gd name="connsiteX5" fmla="*/ 2133600 w 5607050"/>
              <a:gd name="connsiteY5" fmla="*/ 3416298 h 3416298"/>
              <a:gd name="connsiteX6" fmla="*/ 234950 w 5607050"/>
              <a:gd name="connsiteY6" fmla="*/ 3187699 h 3416298"/>
              <a:gd name="connsiteX0" fmla="*/ 234950 w 5607050"/>
              <a:gd name="connsiteY0" fmla="*/ 3187699 h 3695698"/>
              <a:gd name="connsiteX1" fmla="*/ 0 w 5607050"/>
              <a:gd name="connsiteY1" fmla="*/ 0 h 3695698"/>
              <a:gd name="connsiteX2" fmla="*/ 5448300 w 5607050"/>
              <a:gd name="connsiteY2" fmla="*/ 495300 h 3695698"/>
              <a:gd name="connsiteX3" fmla="*/ 5607050 w 5607050"/>
              <a:gd name="connsiteY3" fmla="*/ 1028699 h 3695698"/>
              <a:gd name="connsiteX4" fmla="*/ 2743200 w 5607050"/>
              <a:gd name="connsiteY4" fmla="*/ 3695698 h 3695698"/>
              <a:gd name="connsiteX5" fmla="*/ 2133600 w 5607050"/>
              <a:gd name="connsiteY5" fmla="*/ 3416298 h 3695698"/>
              <a:gd name="connsiteX6" fmla="*/ 234950 w 5607050"/>
              <a:gd name="connsiteY6" fmla="*/ 3187699 h 3695698"/>
              <a:gd name="connsiteX0" fmla="*/ 234950 w 5607050"/>
              <a:gd name="connsiteY0" fmla="*/ 3187699 h 3936998"/>
              <a:gd name="connsiteX1" fmla="*/ 0 w 5607050"/>
              <a:gd name="connsiteY1" fmla="*/ 0 h 3936998"/>
              <a:gd name="connsiteX2" fmla="*/ 5448300 w 5607050"/>
              <a:gd name="connsiteY2" fmla="*/ 495300 h 3936998"/>
              <a:gd name="connsiteX3" fmla="*/ 5607050 w 5607050"/>
              <a:gd name="connsiteY3" fmla="*/ 1028699 h 3936998"/>
              <a:gd name="connsiteX4" fmla="*/ 2743200 w 5607050"/>
              <a:gd name="connsiteY4" fmla="*/ 3695698 h 3936998"/>
              <a:gd name="connsiteX5" fmla="*/ 2095500 w 5607050"/>
              <a:gd name="connsiteY5" fmla="*/ 3936998 h 3936998"/>
              <a:gd name="connsiteX6" fmla="*/ 234950 w 5607050"/>
              <a:gd name="connsiteY6" fmla="*/ 3187699 h 3936998"/>
              <a:gd name="connsiteX0" fmla="*/ 234950 w 5607050"/>
              <a:gd name="connsiteY0" fmla="*/ 3187699 h 4610098"/>
              <a:gd name="connsiteX1" fmla="*/ 0 w 5607050"/>
              <a:gd name="connsiteY1" fmla="*/ 0 h 4610098"/>
              <a:gd name="connsiteX2" fmla="*/ 5448300 w 5607050"/>
              <a:gd name="connsiteY2" fmla="*/ 495300 h 4610098"/>
              <a:gd name="connsiteX3" fmla="*/ 5607050 w 5607050"/>
              <a:gd name="connsiteY3" fmla="*/ 1028699 h 4610098"/>
              <a:gd name="connsiteX4" fmla="*/ 2743200 w 5607050"/>
              <a:gd name="connsiteY4" fmla="*/ 3695698 h 4610098"/>
              <a:gd name="connsiteX5" fmla="*/ 2193925 w 5607050"/>
              <a:gd name="connsiteY5" fmla="*/ 4610098 h 4610098"/>
              <a:gd name="connsiteX6" fmla="*/ 234950 w 5607050"/>
              <a:gd name="connsiteY6" fmla="*/ 3187699 h 4610098"/>
              <a:gd name="connsiteX0" fmla="*/ 234950 w 5607050"/>
              <a:gd name="connsiteY0" fmla="*/ 3187699 h 4629148"/>
              <a:gd name="connsiteX1" fmla="*/ 0 w 5607050"/>
              <a:gd name="connsiteY1" fmla="*/ 0 h 4629148"/>
              <a:gd name="connsiteX2" fmla="*/ 5448300 w 5607050"/>
              <a:gd name="connsiteY2" fmla="*/ 495300 h 4629148"/>
              <a:gd name="connsiteX3" fmla="*/ 5607050 w 5607050"/>
              <a:gd name="connsiteY3" fmla="*/ 1028699 h 4629148"/>
              <a:gd name="connsiteX4" fmla="*/ 2743200 w 5607050"/>
              <a:gd name="connsiteY4" fmla="*/ 3695698 h 4629148"/>
              <a:gd name="connsiteX5" fmla="*/ 2187575 w 5607050"/>
              <a:gd name="connsiteY5" fmla="*/ 4629148 h 4629148"/>
              <a:gd name="connsiteX6" fmla="*/ 234950 w 5607050"/>
              <a:gd name="connsiteY6" fmla="*/ 3187699 h 4629148"/>
              <a:gd name="connsiteX0" fmla="*/ 234950 w 5607050"/>
              <a:gd name="connsiteY0" fmla="*/ 3187699 h 4673598"/>
              <a:gd name="connsiteX1" fmla="*/ 0 w 5607050"/>
              <a:gd name="connsiteY1" fmla="*/ 0 h 4673598"/>
              <a:gd name="connsiteX2" fmla="*/ 5448300 w 5607050"/>
              <a:gd name="connsiteY2" fmla="*/ 495300 h 4673598"/>
              <a:gd name="connsiteX3" fmla="*/ 5607050 w 5607050"/>
              <a:gd name="connsiteY3" fmla="*/ 1028699 h 4673598"/>
              <a:gd name="connsiteX4" fmla="*/ 2933700 w 5607050"/>
              <a:gd name="connsiteY4" fmla="*/ 4673598 h 4673598"/>
              <a:gd name="connsiteX5" fmla="*/ 2187575 w 5607050"/>
              <a:gd name="connsiteY5" fmla="*/ 4629148 h 4673598"/>
              <a:gd name="connsiteX6" fmla="*/ 234950 w 5607050"/>
              <a:gd name="connsiteY6" fmla="*/ 3187699 h 4673598"/>
              <a:gd name="connsiteX0" fmla="*/ 234950 w 5448300"/>
              <a:gd name="connsiteY0" fmla="*/ 3187699 h 4673598"/>
              <a:gd name="connsiteX1" fmla="*/ 0 w 5448300"/>
              <a:gd name="connsiteY1" fmla="*/ 0 h 4673598"/>
              <a:gd name="connsiteX2" fmla="*/ 5448300 w 5448300"/>
              <a:gd name="connsiteY2" fmla="*/ 495300 h 4673598"/>
              <a:gd name="connsiteX3" fmla="*/ 5092700 w 5448300"/>
              <a:gd name="connsiteY3" fmla="*/ 2152649 h 4673598"/>
              <a:gd name="connsiteX4" fmla="*/ 2933700 w 5448300"/>
              <a:gd name="connsiteY4" fmla="*/ 4673598 h 4673598"/>
              <a:gd name="connsiteX5" fmla="*/ 2187575 w 5448300"/>
              <a:gd name="connsiteY5" fmla="*/ 4629148 h 4673598"/>
              <a:gd name="connsiteX6" fmla="*/ 234950 w 5448300"/>
              <a:gd name="connsiteY6" fmla="*/ 3187699 h 4673598"/>
              <a:gd name="connsiteX0" fmla="*/ 234950 w 5448300"/>
              <a:gd name="connsiteY0" fmla="*/ 3187699 h 4673598"/>
              <a:gd name="connsiteX1" fmla="*/ 0 w 5448300"/>
              <a:gd name="connsiteY1" fmla="*/ 0 h 4673598"/>
              <a:gd name="connsiteX2" fmla="*/ 5448300 w 5448300"/>
              <a:gd name="connsiteY2" fmla="*/ 495300 h 4673598"/>
              <a:gd name="connsiteX3" fmla="*/ 4949825 w 5448300"/>
              <a:gd name="connsiteY3" fmla="*/ 3041649 h 4673598"/>
              <a:gd name="connsiteX4" fmla="*/ 2933700 w 5448300"/>
              <a:gd name="connsiteY4" fmla="*/ 4673598 h 4673598"/>
              <a:gd name="connsiteX5" fmla="*/ 2187575 w 5448300"/>
              <a:gd name="connsiteY5" fmla="*/ 4629148 h 4673598"/>
              <a:gd name="connsiteX6" fmla="*/ 234950 w 5448300"/>
              <a:gd name="connsiteY6" fmla="*/ 3187699 h 4673598"/>
              <a:gd name="connsiteX0" fmla="*/ 234950 w 4956175"/>
              <a:gd name="connsiteY0" fmla="*/ 4095749 h 5581648"/>
              <a:gd name="connsiteX1" fmla="*/ 0 w 4956175"/>
              <a:gd name="connsiteY1" fmla="*/ 908050 h 5581648"/>
              <a:gd name="connsiteX2" fmla="*/ 4956175 w 4956175"/>
              <a:gd name="connsiteY2" fmla="*/ 0 h 5581648"/>
              <a:gd name="connsiteX3" fmla="*/ 4949825 w 4956175"/>
              <a:gd name="connsiteY3" fmla="*/ 3949699 h 5581648"/>
              <a:gd name="connsiteX4" fmla="*/ 2933700 w 4956175"/>
              <a:gd name="connsiteY4" fmla="*/ 5581648 h 5581648"/>
              <a:gd name="connsiteX5" fmla="*/ 2187575 w 4956175"/>
              <a:gd name="connsiteY5" fmla="*/ 5537198 h 5581648"/>
              <a:gd name="connsiteX6" fmla="*/ 234950 w 4956175"/>
              <a:gd name="connsiteY6" fmla="*/ 4095749 h 5581648"/>
              <a:gd name="connsiteX0" fmla="*/ 1355725 w 6076950"/>
              <a:gd name="connsiteY0" fmla="*/ 4095749 h 5581648"/>
              <a:gd name="connsiteX1" fmla="*/ 0 w 6076950"/>
              <a:gd name="connsiteY1" fmla="*/ 1631950 h 5581648"/>
              <a:gd name="connsiteX2" fmla="*/ 6076950 w 6076950"/>
              <a:gd name="connsiteY2" fmla="*/ 0 h 5581648"/>
              <a:gd name="connsiteX3" fmla="*/ 6070600 w 6076950"/>
              <a:gd name="connsiteY3" fmla="*/ 3949699 h 5581648"/>
              <a:gd name="connsiteX4" fmla="*/ 4054475 w 6076950"/>
              <a:gd name="connsiteY4" fmla="*/ 5581648 h 5581648"/>
              <a:gd name="connsiteX5" fmla="*/ 3308350 w 6076950"/>
              <a:gd name="connsiteY5" fmla="*/ 5537198 h 5581648"/>
              <a:gd name="connsiteX6" fmla="*/ 1355725 w 6076950"/>
              <a:gd name="connsiteY6" fmla="*/ 4095749 h 5581648"/>
              <a:gd name="connsiteX0" fmla="*/ 288925 w 6076950"/>
              <a:gd name="connsiteY0" fmla="*/ 2835274 h 5581648"/>
              <a:gd name="connsiteX1" fmla="*/ 0 w 6076950"/>
              <a:gd name="connsiteY1" fmla="*/ 1631950 h 5581648"/>
              <a:gd name="connsiteX2" fmla="*/ 6076950 w 6076950"/>
              <a:gd name="connsiteY2" fmla="*/ 0 h 5581648"/>
              <a:gd name="connsiteX3" fmla="*/ 6070600 w 6076950"/>
              <a:gd name="connsiteY3" fmla="*/ 3949699 h 5581648"/>
              <a:gd name="connsiteX4" fmla="*/ 4054475 w 6076950"/>
              <a:gd name="connsiteY4" fmla="*/ 5581648 h 5581648"/>
              <a:gd name="connsiteX5" fmla="*/ 3308350 w 6076950"/>
              <a:gd name="connsiteY5" fmla="*/ 5537198 h 5581648"/>
              <a:gd name="connsiteX6" fmla="*/ 288925 w 6076950"/>
              <a:gd name="connsiteY6" fmla="*/ 2835274 h 5581648"/>
              <a:gd name="connsiteX0" fmla="*/ 0 w 6207125"/>
              <a:gd name="connsiteY0" fmla="*/ 2101849 h 5581648"/>
              <a:gd name="connsiteX1" fmla="*/ 130175 w 6207125"/>
              <a:gd name="connsiteY1" fmla="*/ 1631950 h 5581648"/>
              <a:gd name="connsiteX2" fmla="*/ 6207125 w 6207125"/>
              <a:gd name="connsiteY2" fmla="*/ 0 h 5581648"/>
              <a:gd name="connsiteX3" fmla="*/ 6200775 w 6207125"/>
              <a:gd name="connsiteY3" fmla="*/ 3949699 h 5581648"/>
              <a:gd name="connsiteX4" fmla="*/ 4184650 w 6207125"/>
              <a:gd name="connsiteY4" fmla="*/ 5581648 h 5581648"/>
              <a:gd name="connsiteX5" fmla="*/ 3438525 w 6207125"/>
              <a:gd name="connsiteY5" fmla="*/ 5537198 h 5581648"/>
              <a:gd name="connsiteX6" fmla="*/ 0 w 6207125"/>
              <a:gd name="connsiteY6" fmla="*/ 2101849 h 5581648"/>
              <a:gd name="connsiteX0" fmla="*/ 0 w 6235700"/>
              <a:gd name="connsiteY0" fmla="*/ 1630361 h 5110160"/>
              <a:gd name="connsiteX1" fmla="*/ 130175 w 6235700"/>
              <a:gd name="connsiteY1" fmla="*/ 1160462 h 5110160"/>
              <a:gd name="connsiteX2" fmla="*/ 6235700 w 6235700"/>
              <a:gd name="connsiteY2" fmla="*/ 0 h 5110160"/>
              <a:gd name="connsiteX3" fmla="*/ 6200775 w 6235700"/>
              <a:gd name="connsiteY3" fmla="*/ 3478211 h 5110160"/>
              <a:gd name="connsiteX4" fmla="*/ 4184650 w 6235700"/>
              <a:gd name="connsiteY4" fmla="*/ 5110160 h 5110160"/>
              <a:gd name="connsiteX5" fmla="*/ 3438525 w 6235700"/>
              <a:gd name="connsiteY5" fmla="*/ 5065710 h 5110160"/>
              <a:gd name="connsiteX6" fmla="*/ 0 w 6235700"/>
              <a:gd name="connsiteY6" fmla="*/ 1630361 h 5110160"/>
              <a:gd name="connsiteX0" fmla="*/ 0 w 6235700"/>
              <a:gd name="connsiteY0" fmla="*/ 1630361 h 5110160"/>
              <a:gd name="connsiteX1" fmla="*/ 130175 w 6235700"/>
              <a:gd name="connsiteY1" fmla="*/ 1160462 h 5110160"/>
              <a:gd name="connsiteX2" fmla="*/ 6235700 w 6235700"/>
              <a:gd name="connsiteY2" fmla="*/ 0 h 5110160"/>
              <a:gd name="connsiteX3" fmla="*/ 6200775 w 6235700"/>
              <a:gd name="connsiteY3" fmla="*/ 3478211 h 5110160"/>
              <a:gd name="connsiteX4" fmla="*/ 4184650 w 6235700"/>
              <a:gd name="connsiteY4" fmla="*/ 5110160 h 5110160"/>
              <a:gd name="connsiteX5" fmla="*/ 3438525 w 6235700"/>
              <a:gd name="connsiteY5" fmla="*/ 5065710 h 5110160"/>
              <a:gd name="connsiteX6" fmla="*/ 0 w 6235700"/>
              <a:gd name="connsiteY6" fmla="*/ 1630361 h 5110160"/>
              <a:gd name="connsiteX0" fmla="*/ 0 w 6235700"/>
              <a:gd name="connsiteY0" fmla="*/ 1630361 h 5110160"/>
              <a:gd name="connsiteX1" fmla="*/ 130175 w 6235700"/>
              <a:gd name="connsiteY1" fmla="*/ 803275 h 5110160"/>
              <a:gd name="connsiteX2" fmla="*/ 6235700 w 6235700"/>
              <a:gd name="connsiteY2" fmla="*/ 0 h 5110160"/>
              <a:gd name="connsiteX3" fmla="*/ 6200775 w 6235700"/>
              <a:gd name="connsiteY3" fmla="*/ 3478211 h 5110160"/>
              <a:gd name="connsiteX4" fmla="*/ 4184650 w 6235700"/>
              <a:gd name="connsiteY4" fmla="*/ 5110160 h 5110160"/>
              <a:gd name="connsiteX5" fmla="*/ 3438525 w 6235700"/>
              <a:gd name="connsiteY5" fmla="*/ 5065710 h 5110160"/>
              <a:gd name="connsiteX6" fmla="*/ 0 w 6235700"/>
              <a:gd name="connsiteY6" fmla="*/ 1630361 h 5110160"/>
              <a:gd name="connsiteX0" fmla="*/ 0 w 6264275"/>
              <a:gd name="connsiteY0" fmla="*/ 1244598 h 5110160"/>
              <a:gd name="connsiteX1" fmla="*/ 158750 w 6264275"/>
              <a:gd name="connsiteY1" fmla="*/ 803275 h 5110160"/>
              <a:gd name="connsiteX2" fmla="*/ 6264275 w 6264275"/>
              <a:gd name="connsiteY2" fmla="*/ 0 h 5110160"/>
              <a:gd name="connsiteX3" fmla="*/ 6229350 w 6264275"/>
              <a:gd name="connsiteY3" fmla="*/ 3478211 h 5110160"/>
              <a:gd name="connsiteX4" fmla="*/ 4213225 w 6264275"/>
              <a:gd name="connsiteY4" fmla="*/ 5110160 h 5110160"/>
              <a:gd name="connsiteX5" fmla="*/ 3467100 w 6264275"/>
              <a:gd name="connsiteY5" fmla="*/ 5065710 h 5110160"/>
              <a:gd name="connsiteX6" fmla="*/ 0 w 6264275"/>
              <a:gd name="connsiteY6" fmla="*/ 1244598 h 5110160"/>
              <a:gd name="connsiteX0" fmla="*/ 0 w 6270625"/>
              <a:gd name="connsiteY0" fmla="*/ 1225548 h 5110160"/>
              <a:gd name="connsiteX1" fmla="*/ 165100 w 6270625"/>
              <a:gd name="connsiteY1" fmla="*/ 803275 h 5110160"/>
              <a:gd name="connsiteX2" fmla="*/ 6270625 w 6270625"/>
              <a:gd name="connsiteY2" fmla="*/ 0 h 5110160"/>
              <a:gd name="connsiteX3" fmla="*/ 6235700 w 6270625"/>
              <a:gd name="connsiteY3" fmla="*/ 3478211 h 5110160"/>
              <a:gd name="connsiteX4" fmla="*/ 4219575 w 6270625"/>
              <a:gd name="connsiteY4" fmla="*/ 5110160 h 5110160"/>
              <a:gd name="connsiteX5" fmla="*/ 3473450 w 6270625"/>
              <a:gd name="connsiteY5" fmla="*/ 5065710 h 5110160"/>
              <a:gd name="connsiteX6" fmla="*/ 0 w 6270625"/>
              <a:gd name="connsiteY6" fmla="*/ 1225548 h 5110160"/>
              <a:gd name="connsiteX0" fmla="*/ 0 w 6270625"/>
              <a:gd name="connsiteY0" fmla="*/ 1225548 h 5110160"/>
              <a:gd name="connsiteX1" fmla="*/ 190500 w 6270625"/>
              <a:gd name="connsiteY1" fmla="*/ 777875 h 5110160"/>
              <a:gd name="connsiteX2" fmla="*/ 6270625 w 6270625"/>
              <a:gd name="connsiteY2" fmla="*/ 0 h 5110160"/>
              <a:gd name="connsiteX3" fmla="*/ 6235700 w 6270625"/>
              <a:gd name="connsiteY3" fmla="*/ 3478211 h 5110160"/>
              <a:gd name="connsiteX4" fmla="*/ 4219575 w 6270625"/>
              <a:gd name="connsiteY4" fmla="*/ 5110160 h 5110160"/>
              <a:gd name="connsiteX5" fmla="*/ 3473450 w 6270625"/>
              <a:gd name="connsiteY5" fmla="*/ 5065710 h 5110160"/>
              <a:gd name="connsiteX6" fmla="*/ 0 w 6270625"/>
              <a:gd name="connsiteY6" fmla="*/ 1225548 h 5110160"/>
              <a:gd name="connsiteX0" fmla="*/ 0 w 6270625"/>
              <a:gd name="connsiteY0" fmla="*/ 1225548 h 5110160"/>
              <a:gd name="connsiteX1" fmla="*/ 190500 w 6270625"/>
              <a:gd name="connsiteY1" fmla="*/ 777875 h 5110160"/>
              <a:gd name="connsiteX2" fmla="*/ 6270625 w 6270625"/>
              <a:gd name="connsiteY2" fmla="*/ 0 h 5110160"/>
              <a:gd name="connsiteX3" fmla="*/ 6235700 w 6270625"/>
              <a:gd name="connsiteY3" fmla="*/ 3478211 h 5110160"/>
              <a:gd name="connsiteX4" fmla="*/ 4219575 w 6270625"/>
              <a:gd name="connsiteY4" fmla="*/ 5110160 h 5110160"/>
              <a:gd name="connsiteX5" fmla="*/ 2962275 w 6270625"/>
              <a:gd name="connsiteY5" fmla="*/ 5078410 h 5110160"/>
              <a:gd name="connsiteX6" fmla="*/ 0 w 6270625"/>
              <a:gd name="connsiteY6" fmla="*/ 1225548 h 5110160"/>
              <a:gd name="connsiteX0" fmla="*/ 0 w 6270625"/>
              <a:gd name="connsiteY0" fmla="*/ 1225548 h 5218110"/>
              <a:gd name="connsiteX1" fmla="*/ 190500 w 6270625"/>
              <a:gd name="connsiteY1" fmla="*/ 777875 h 5218110"/>
              <a:gd name="connsiteX2" fmla="*/ 6270625 w 6270625"/>
              <a:gd name="connsiteY2" fmla="*/ 0 h 5218110"/>
              <a:gd name="connsiteX3" fmla="*/ 6235700 w 6270625"/>
              <a:gd name="connsiteY3" fmla="*/ 3478211 h 5218110"/>
              <a:gd name="connsiteX4" fmla="*/ 3698875 w 6270625"/>
              <a:gd name="connsiteY4" fmla="*/ 5218110 h 5218110"/>
              <a:gd name="connsiteX5" fmla="*/ 2962275 w 6270625"/>
              <a:gd name="connsiteY5" fmla="*/ 5078410 h 5218110"/>
              <a:gd name="connsiteX6" fmla="*/ 0 w 6270625"/>
              <a:gd name="connsiteY6" fmla="*/ 1225548 h 5218110"/>
              <a:gd name="connsiteX0" fmla="*/ 0 w 6270625"/>
              <a:gd name="connsiteY0" fmla="*/ 1225548 h 5218110"/>
              <a:gd name="connsiteX1" fmla="*/ 190500 w 6270625"/>
              <a:gd name="connsiteY1" fmla="*/ 777875 h 5218110"/>
              <a:gd name="connsiteX2" fmla="*/ 6270625 w 6270625"/>
              <a:gd name="connsiteY2" fmla="*/ 0 h 5218110"/>
              <a:gd name="connsiteX3" fmla="*/ 6238875 w 6270625"/>
              <a:gd name="connsiteY3" fmla="*/ 3646486 h 5218110"/>
              <a:gd name="connsiteX4" fmla="*/ 3698875 w 6270625"/>
              <a:gd name="connsiteY4" fmla="*/ 5218110 h 5218110"/>
              <a:gd name="connsiteX5" fmla="*/ 2962275 w 6270625"/>
              <a:gd name="connsiteY5" fmla="*/ 5078410 h 5218110"/>
              <a:gd name="connsiteX6" fmla="*/ 0 w 6270625"/>
              <a:gd name="connsiteY6" fmla="*/ 1225548 h 5218110"/>
              <a:gd name="connsiteX0" fmla="*/ 0 w 6251575"/>
              <a:gd name="connsiteY0" fmla="*/ 1266823 h 5259385"/>
              <a:gd name="connsiteX1" fmla="*/ 190500 w 6251575"/>
              <a:gd name="connsiteY1" fmla="*/ 819150 h 5259385"/>
              <a:gd name="connsiteX2" fmla="*/ 6251575 w 6251575"/>
              <a:gd name="connsiteY2" fmla="*/ 0 h 5259385"/>
              <a:gd name="connsiteX3" fmla="*/ 6238875 w 6251575"/>
              <a:gd name="connsiteY3" fmla="*/ 3687761 h 5259385"/>
              <a:gd name="connsiteX4" fmla="*/ 3698875 w 6251575"/>
              <a:gd name="connsiteY4" fmla="*/ 5259385 h 5259385"/>
              <a:gd name="connsiteX5" fmla="*/ 2962275 w 6251575"/>
              <a:gd name="connsiteY5" fmla="*/ 5119685 h 5259385"/>
              <a:gd name="connsiteX6" fmla="*/ 0 w 6251575"/>
              <a:gd name="connsiteY6" fmla="*/ 1266823 h 5259385"/>
              <a:gd name="connsiteX0" fmla="*/ 6251575 w 6343015"/>
              <a:gd name="connsiteY0" fmla="*/ 0 h 5259385"/>
              <a:gd name="connsiteX1" fmla="*/ 6238875 w 6343015"/>
              <a:gd name="connsiteY1" fmla="*/ 3687761 h 5259385"/>
              <a:gd name="connsiteX2" fmla="*/ 3698875 w 6343015"/>
              <a:gd name="connsiteY2" fmla="*/ 5259385 h 5259385"/>
              <a:gd name="connsiteX3" fmla="*/ 2962275 w 6343015"/>
              <a:gd name="connsiteY3" fmla="*/ 5119685 h 5259385"/>
              <a:gd name="connsiteX4" fmla="*/ 0 w 6343015"/>
              <a:gd name="connsiteY4" fmla="*/ 1266823 h 5259385"/>
              <a:gd name="connsiteX5" fmla="*/ 190500 w 6343015"/>
              <a:gd name="connsiteY5" fmla="*/ 819150 h 5259385"/>
              <a:gd name="connsiteX6" fmla="*/ 6343015 w 6343015"/>
              <a:gd name="connsiteY6" fmla="*/ 91440 h 5259385"/>
              <a:gd name="connsiteX0" fmla="*/ 6251575 w 6251575"/>
              <a:gd name="connsiteY0" fmla="*/ 0 h 5259385"/>
              <a:gd name="connsiteX1" fmla="*/ 6238875 w 6251575"/>
              <a:gd name="connsiteY1" fmla="*/ 3687761 h 5259385"/>
              <a:gd name="connsiteX2" fmla="*/ 3698875 w 6251575"/>
              <a:gd name="connsiteY2" fmla="*/ 5259385 h 5259385"/>
              <a:gd name="connsiteX3" fmla="*/ 2962275 w 6251575"/>
              <a:gd name="connsiteY3" fmla="*/ 5119685 h 5259385"/>
              <a:gd name="connsiteX4" fmla="*/ 0 w 6251575"/>
              <a:gd name="connsiteY4" fmla="*/ 1266823 h 5259385"/>
              <a:gd name="connsiteX5" fmla="*/ 190500 w 6251575"/>
              <a:gd name="connsiteY5" fmla="*/ 819150 h 5259385"/>
              <a:gd name="connsiteX0" fmla="*/ 6251575 w 6251575"/>
              <a:gd name="connsiteY0" fmla="*/ 0 h 5259385"/>
              <a:gd name="connsiteX1" fmla="*/ 6238875 w 6251575"/>
              <a:gd name="connsiteY1" fmla="*/ 3687761 h 5259385"/>
              <a:gd name="connsiteX2" fmla="*/ 3698875 w 6251575"/>
              <a:gd name="connsiteY2" fmla="*/ 5259385 h 5259385"/>
              <a:gd name="connsiteX3" fmla="*/ 2962275 w 6251575"/>
              <a:gd name="connsiteY3" fmla="*/ 5119685 h 5259385"/>
              <a:gd name="connsiteX4" fmla="*/ 0 w 6251575"/>
              <a:gd name="connsiteY4" fmla="*/ 1266823 h 5259385"/>
              <a:gd name="connsiteX5" fmla="*/ 190500 w 6251575"/>
              <a:gd name="connsiteY5" fmla="*/ 819150 h 5259385"/>
              <a:gd name="connsiteX6" fmla="*/ 6251575 w 6251575"/>
              <a:gd name="connsiteY6" fmla="*/ 0 h 525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1575" h="5259385">
                <a:moveTo>
                  <a:pt x="6251575" y="0"/>
                </a:moveTo>
                <a:cubicBezTo>
                  <a:pt x="6249458" y="1316566"/>
                  <a:pt x="6240992" y="2371195"/>
                  <a:pt x="6238875" y="3687761"/>
                </a:cubicBezTo>
                <a:lnTo>
                  <a:pt x="3698875" y="5259385"/>
                </a:lnTo>
                <a:lnTo>
                  <a:pt x="2962275" y="5119685"/>
                </a:lnTo>
                <a:lnTo>
                  <a:pt x="0" y="1266823"/>
                </a:lnTo>
                <a:lnTo>
                  <a:pt x="190500" y="819150"/>
                </a:lnTo>
                <a:lnTo>
                  <a:pt x="6251575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19139" y="179388"/>
            <a:ext cx="10440986" cy="433387"/>
          </a:xfrm>
        </p:spPr>
        <p:txBody>
          <a:bodyPr/>
          <a:lstStyle>
            <a:lvl1pPr>
              <a:defRPr sz="1600"/>
            </a:lvl1pPr>
          </a:lstStyle>
          <a:p>
            <a:r>
              <a:rPr lang="de-DE" dirty="0"/>
              <a:t>Actiontitle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20479" y="828675"/>
            <a:ext cx="10439646" cy="214313"/>
          </a:xfrm>
        </p:spPr>
        <p:txBody>
          <a:bodyPr anchor="t" anchorCtr="0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3ADBD2-E758-4B45-BD74-3549F1F35C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>
                <a:solidFill>
                  <a:srgbClr val="009EE0"/>
                </a:solidFill>
              </a:rPr>
              <a:t>Kandidatur V IM | Martin Kühner | 14.10.19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6002D2F-13EB-4542-9040-9F395F3AB4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999" y="5761038"/>
            <a:ext cx="10440126" cy="179387"/>
          </a:xfrm>
        </p:spPr>
        <p:txBody>
          <a:bodyPr anchor="b"/>
          <a:lstStyle>
            <a:lvl1pPr algn="l">
              <a:buNone/>
              <a:defRPr sz="900" b="0" baseline="0">
                <a:latin typeface="+mn-lt"/>
              </a:defRPr>
            </a:lvl1pPr>
            <a:lvl2pPr>
              <a:defRPr sz="1039">
                <a:latin typeface="+mn-lt"/>
              </a:defRPr>
            </a:lvl2pPr>
            <a:lvl3pPr>
              <a:defRPr sz="1039">
                <a:latin typeface="+mn-lt"/>
              </a:defRPr>
            </a:lvl3pPr>
            <a:lvl4pPr>
              <a:defRPr sz="1039">
                <a:latin typeface="+mn-lt"/>
              </a:defRPr>
            </a:lvl4pPr>
            <a:lvl5pPr>
              <a:defRPr sz="1039">
                <a:latin typeface="+mn-lt"/>
              </a:defRPr>
            </a:lvl5pPr>
          </a:lstStyle>
          <a:p>
            <a:pPr lvl="0"/>
            <a:r>
              <a:rPr lang="de-DE" dirty="0"/>
              <a:t>Quelle oder Fußzeile einfügen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4B360D4F-4693-6E4D-AE3B-6B4F3E407ED7}"/>
              </a:ext>
            </a:extLst>
          </p:cNvPr>
          <p:cNvSpPr>
            <a:spLocks noGrp="1" noChangeArrowheads="1"/>
          </p:cNvSpPr>
          <p:nvPr>
            <p:ph idx="1" hasCustomPrompt="1"/>
            <p:custDataLst>
              <p:tags r:id="rId3"/>
            </p:custDataLst>
          </p:nvPr>
        </p:nvSpPr>
        <p:spPr bwMode="auto">
          <a:xfrm>
            <a:off x="719139" y="1258888"/>
            <a:ext cx="5039765" cy="450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/>
            </a:lvl1pPr>
            <a:lvl2pPr marL="417446" indent="0">
              <a:buNone/>
              <a:defRPr/>
            </a:lvl2pPr>
            <a:lvl3pPr marL="863809" indent="0">
              <a:buNone/>
              <a:defRPr/>
            </a:lvl3pPr>
            <a:lvl4pPr marL="1295716" indent="0">
              <a:buNone/>
              <a:defRPr/>
            </a:lvl4pPr>
            <a:lvl5pPr marL="1727619" indent="0">
              <a:buNone/>
              <a:defRPr/>
            </a:lvl5pPr>
          </a:lstStyle>
          <a:p>
            <a:pPr lvl="0"/>
            <a:r>
              <a:rPr lang="de-DE" dirty="0"/>
              <a:t>Bild und Text einfügen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41870-DC9E-7F4C-A7EC-94BAC3DE52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2EFE93-C052-4444-B715-0E5F5EDD246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940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4AA946D4-9CEF-E94A-9FE4-9B667B0E87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4AA946D4-9CEF-E94A-9FE4-9B667B0E8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29D78D6-FABC-3C48-A084-91148BC0FB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222250" y="1257300"/>
            <a:ext cx="5981700" cy="5229223"/>
          </a:xfrm>
          <a:custGeom>
            <a:avLst/>
            <a:gdLst>
              <a:gd name="connsiteX0" fmla="*/ 0 w 2514600"/>
              <a:gd name="connsiteY0" fmla="*/ 1238250 h 2476500"/>
              <a:gd name="connsiteX1" fmla="*/ 619125 w 2514600"/>
              <a:gd name="connsiteY1" fmla="*/ 1 h 2476500"/>
              <a:gd name="connsiteX2" fmla="*/ 1895475 w 2514600"/>
              <a:gd name="connsiteY2" fmla="*/ 1 h 2476500"/>
              <a:gd name="connsiteX3" fmla="*/ 2514600 w 2514600"/>
              <a:gd name="connsiteY3" fmla="*/ 1238250 h 2476500"/>
              <a:gd name="connsiteX4" fmla="*/ 1895475 w 2514600"/>
              <a:gd name="connsiteY4" fmla="*/ 2476499 h 2476500"/>
              <a:gd name="connsiteX5" fmla="*/ 619125 w 2514600"/>
              <a:gd name="connsiteY5" fmla="*/ 2476499 h 2476500"/>
              <a:gd name="connsiteX6" fmla="*/ 0 w 2514600"/>
              <a:gd name="connsiteY6" fmla="*/ 1238250 h 2476500"/>
              <a:gd name="connsiteX0" fmla="*/ 0 w 4041775"/>
              <a:gd name="connsiteY0" fmla="*/ 2749549 h 3987798"/>
              <a:gd name="connsiteX1" fmla="*/ 619125 w 4041775"/>
              <a:gd name="connsiteY1" fmla="*/ 1511300 h 3987798"/>
              <a:gd name="connsiteX2" fmla="*/ 4041775 w 4041775"/>
              <a:gd name="connsiteY2" fmla="*/ 0 h 3987798"/>
              <a:gd name="connsiteX3" fmla="*/ 2514600 w 4041775"/>
              <a:gd name="connsiteY3" fmla="*/ 2749549 h 3987798"/>
              <a:gd name="connsiteX4" fmla="*/ 1895475 w 4041775"/>
              <a:gd name="connsiteY4" fmla="*/ 3987798 h 3987798"/>
              <a:gd name="connsiteX5" fmla="*/ 619125 w 4041775"/>
              <a:gd name="connsiteY5" fmla="*/ 3987798 h 3987798"/>
              <a:gd name="connsiteX6" fmla="*/ 0 w 4041775"/>
              <a:gd name="connsiteY6" fmla="*/ 2749549 h 3987798"/>
              <a:gd name="connsiteX0" fmla="*/ 0 w 4394200"/>
              <a:gd name="connsiteY0" fmla="*/ 2749549 h 3987798"/>
              <a:gd name="connsiteX1" fmla="*/ 619125 w 4394200"/>
              <a:gd name="connsiteY1" fmla="*/ 1511300 h 3987798"/>
              <a:gd name="connsiteX2" fmla="*/ 4041775 w 4394200"/>
              <a:gd name="connsiteY2" fmla="*/ 0 h 3987798"/>
              <a:gd name="connsiteX3" fmla="*/ 4394200 w 4394200"/>
              <a:gd name="connsiteY3" fmla="*/ 400049 h 3987798"/>
              <a:gd name="connsiteX4" fmla="*/ 1895475 w 4394200"/>
              <a:gd name="connsiteY4" fmla="*/ 3987798 h 3987798"/>
              <a:gd name="connsiteX5" fmla="*/ 619125 w 4394200"/>
              <a:gd name="connsiteY5" fmla="*/ 3987798 h 3987798"/>
              <a:gd name="connsiteX6" fmla="*/ 0 w 4394200"/>
              <a:gd name="connsiteY6" fmla="*/ 2749549 h 3987798"/>
              <a:gd name="connsiteX0" fmla="*/ 0 w 4394200"/>
              <a:gd name="connsiteY0" fmla="*/ 2749549 h 5219698"/>
              <a:gd name="connsiteX1" fmla="*/ 619125 w 4394200"/>
              <a:gd name="connsiteY1" fmla="*/ 1511300 h 5219698"/>
              <a:gd name="connsiteX2" fmla="*/ 4041775 w 4394200"/>
              <a:gd name="connsiteY2" fmla="*/ 0 h 5219698"/>
              <a:gd name="connsiteX3" fmla="*/ 4394200 w 4394200"/>
              <a:gd name="connsiteY3" fmla="*/ 400049 h 5219698"/>
              <a:gd name="connsiteX4" fmla="*/ 3013075 w 4394200"/>
              <a:gd name="connsiteY4" fmla="*/ 5219698 h 5219698"/>
              <a:gd name="connsiteX5" fmla="*/ 619125 w 4394200"/>
              <a:gd name="connsiteY5" fmla="*/ 3987798 h 5219698"/>
              <a:gd name="connsiteX6" fmla="*/ 0 w 4394200"/>
              <a:gd name="connsiteY6" fmla="*/ 2749549 h 5219698"/>
              <a:gd name="connsiteX0" fmla="*/ 1057275 w 5451475"/>
              <a:gd name="connsiteY0" fmla="*/ 2749549 h 5219698"/>
              <a:gd name="connsiteX1" fmla="*/ 1676400 w 5451475"/>
              <a:gd name="connsiteY1" fmla="*/ 1511300 h 5219698"/>
              <a:gd name="connsiteX2" fmla="*/ 5099050 w 5451475"/>
              <a:gd name="connsiteY2" fmla="*/ 0 h 5219698"/>
              <a:gd name="connsiteX3" fmla="*/ 5451475 w 5451475"/>
              <a:gd name="connsiteY3" fmla="*/ 400049 h 5219698"/>
              <a:gd name="connsiteX4" fmla="*/ 4070350 w 5451475"/>
              <a:gd name="connsiteY4" fmla="*/ 5219698 h 5219698"/>
              <a:gd name="connsiteX5" fmla="*/ 0 w 5451475"/>
              <a:gd name="connsiteY5" fmla="*/ 5194298 h 5219698"/>
              <a:gd name="connsiteX6" fmla="*/ 1057275 w 5451475"/>
              <a:gd name="connsiteY6" fmla="*/ 2749549 h 5219698"/>
              <a:gd name="connsiteX0" fmla="*/ 0 w 5905500"/>
              <a:gd name="connsiteY0" fmla="*/ 2178049 h 5219698"/>
              <a:gd name="connsiteX1" fmla="*/ 2130425 w 5905500"/>
              <a:gd name="connsiteY1" fmla="*/ 1511300 h 5219698"/>
              <a:gd name="connsiteX2" fmla="*/ 5553075 w 5905500"/>
              <a:gd name="connsiteY2" fmla="*/ 0 h 5219698"/>
              <a:gd name="connsiteX3" fmla="*/ 5905500 w 5905500"/>
              <a:gd name="connsiteY3" fmla="*/ 400049 h 5219698"/>
              <a:gd name="connsiteX4" fmla="*/ 4524375 w 5905500"/>
              <a:gd name="connsiteY4" fmla="*/ 5219698 h 5219698"/>
              <a:gd name="connsiteX5" fmla="*/ 454025 w 5905500"/>
              <a:gd name="connsiteY5" fmla="*/ 5194298 h 5219698"/>
              <a:gd name="connsiteX6" fmla="*/ 0 w 5905500"/>
              <a:gd name="connsiteY6" fmla="*/ 2178049 h 5219698"/>
              <a:gd name="connsiteX0" fmla="*/ 0 w 5905500"/>
              <a:gd name="connsiteY0" fmla="*/ 2178049 h 5219698"/>
              <a:gd name="connsiteX1" fmla="*/ 403225 w 5905500"/>
              <a:gd name="connsiteY1" fmla="*/ 1498600 h 5219698"/>
              <a:gd name="connsiteX2" fmla="*/ 5553075 w 5905500"/>
              <a:gd name="connsiteY2" fmla="*/ 0 h 5219698"/>
              <a:gd name="connsiteX3" fmla="*/ 5905500 w 5905500"/>
              <a:gd name="connsiteY3" fmla="*/ 400049 h 5219698"/>
              <a:gd name="connsiteX4" fmla="*/ 4524375 w 5905500"/>
              <a:gd name="connsiteY4" fmla="*/ 5219698 h 5219698"/>
              <a:gd name="connsiteX5" fmla="*/ 454025 w 5905500"/>
              <a:gd name="connsiteY5" fmla="*/ 5194298 h 5219698"/>
              <a:gd name="connsiteX6" fmla="*/ 0 w 5905500"/>
              <a:gd name="connsiteY6" fmla="*/ 2178049 h 5219698"/>
              <a:gd name="connsiteX0" fmla="*/ 0 w 5905500"/>
              <a:gd name="connsiteY0" fmla="*/ 2178049 h 5219698"/>
              <a:gd name="connsiteX1" fmla="*/ 361950 w 5905500"/>
              <a:gd name="connsiteY1" fmla="*/ 1441450 h 5219698"/>
              <a:gd name="connsiteX2" fmla="*/ 5553075 w 5905500"/>
              <a:gd name="connsiteY2" fmla="*/ 0 h 5219698"/>
              <a:gd name="connsiteX3" fmla="*/ 5905500 w 5905500"/>
              <a:gd name="connsiteY3" fmla="*/ 400049 h 5219698"/>
              <a:gd name="connsiteX4" fmla="*/ 4524375 w 5905500"/>
              <a:gd name="connsiteY4" fmla="*/ 5219698 h 5219698"/>
              <a:gd name="connsiteX5" fmla="*/ 454025 w 5905500"/>
              <a:gd name="connsiteY5" fmla="*/ 5194298 h 5219698"/>
              <a:gd name="connsiteX6" fmla="*/ 0 w 5905500"/>
              <a:gd name="connsiteY6" fmla="*/ 2178049 h 5219698"/>
              <a:gd name="connsiteX0" fmla="*/ 0 w 5975350"/>
              <a:gd name="connsiteY0" fmla="*/ 2108199 h 5219698"/>
              <a:gd name="connsiteX1" fmla="*/ 431800 w 5975350"/>
              <a:gd name="connsiteY1" fmla="*/ 1441450 h 5219698"/>
              <a:gd name="connsiteX2" fmla="*/ 5622925 w 5975350"/>
              <a:gd name="connsiteY2" fmla="*/ 0 h 5219698"/>
              <a:gd name="connsiteX3" fmla="*/ 5975350 w 5975350"/>
              <a:gd name="connsiteY3" fmla="*/ 400049 h 5219698"/>
              <a:gd name="connsiteX4" fmla="*/ 4594225 w 5975350"/>
              <a:gd name="connsiteY4" fmla="*/ 5219698 h 5219698"/>
              <a:gd name="connsiteX5" fmla="*/ 523875 w 5975350"/>
              <a:gd name="connsiteY5" fmla="*/ 5194298 h 5219698"/>
              <a:gd name="connsiteX6" fmla="*/ 0 w 5975350"/>
              <a:gd name="connsiteY6" fmla="*/ 2108199 h 5219698"/>
              <a:gd name="connsiteX0" fmla="*/ 0 w 5975350"/>
              <a:gd name="connsiteY0" fmla="*/ 2108199 h 5254623"/>
              <a:gd name="connsiteX1" fmla="*/ 431800 w 5975350"/>
              <a:gd name="connsiteY1" fmla="*/ 1441450 h 5254623"/>
              <a:gd name="connsiteX2" fmla="*/ 5622925 w 5975350"/>
              <a:gd name="connsiteY2" fmla="*/ 0 h 5254623"/>
              <a:gd name="connsiteX3" fmla="*/ 5975350 w 5975350"/>
              <a:gd name="connsiteY3" fmla="*/ 400049 h 5254623"/>
              <a:gd name="connsiteX4" fmla="*/ 4594225 w 5975350"/>
              <a:gd name="connsiteY4" fmla="*/ 5219698 h 5254623"/>
              <a:gd name="connsiteX5" fmla="*/ 447675 w 5975350"/>
              <a:gd name="connsiteY5" fmla="*/ 5254623 h 5254623"/>
              <a:gd name="connsiteX6" fmla="*/ 0 w 5975350"/>
              <a:gd name="connsiteY6" fmla="*/ 2108199 h 5254623"/>
              <a:gd name="connsiteX0" fmla="*/ 0 w 5975350"/>
              <a:gd name="connsiteY0" fmla="*/ 2108199 h 5254623"/>
              <a:gd name="connsiteX1" fmla="*/ 431800 w 5975350"/>
              <a:gd name="connsiteY1" fmla="*/ 1441450 h 5254623"/>
              <a:gd name="connsiteX2" fmla="*/ 5622925 w 5975350"/>
              <a:gd name="connsiteY2" fmla="*/ 0 h 5254623"/>
              <a:gd name="connsiteX3" fmla="*/ 5975350 w 5975350"/>
              <a:gd name="connsiteY3" fmla="*/ 400049 h 5254623"/>
              <a:gd name="connsiteX4" fmla="*/ 4664075 w 5975350"/>
              <a:gd name="connsiteY4" fmla="*/ 5254623 h 5254623"/>
              <a:gd name="connsiteX5" fmla="*/ 447675 w 5975350"/>
              <a:gd name="connsiteY5" fmla="*/ 5254623 h 5254623"/>
              <a:gd name="connsiteX6" fmla="*/ 0 w 5975350"/>
              <a:gd name="connsiteY6" fmla="*/ 2108199 h 5254623"/>
              <a:gd name="connsiteX0" fmla="*/ 0 w 5981700"/>
              <a:gd name="connsiteY0" fmla="*/ 2108199 h 5254623"/>
              <a:gd name="connsiteX1" fmla="*/ 431800 w 5981700"/>
              <a:gd name="connsiteY1" fmla="*/ 1441450 h 5254623"/>
              <a:gd name="connsiteX2" fmla="*/ 5622925 w 5981700"/>
              <a:gd name="connsiteY2" fmla="*/ 0 h 5254623"/>
              <a:gd name="connsiteX3" fmla="*/ 5981700 w 5981700"/>
              <a:gd name="connsiteY3" fmla="*/ 406399 h 5254623"/>
              <a:gd name="connsiteX4" fmla="*/ 4664075 w 5981700"/>
              <a:gd name="connsiteY4" fmla="*/ 5254623 h 5254623"/>
              <a:gd name="connsiteX5" fmla="*/ 447675 w 5981700"/>
              <a:gd name="connsiteY5" fmla="*/ 5254623 h 5254623"/>
              <a:gd name="connsiteX6" fmla="*/ 0 w 5981700"/>
              <a:gd name="connsiteY6" fmla="*/ 2108199 h 5254623"/>
              <a:gd name="connsiteX0" fmla="*/ 0 w 5981700"/>
              <a:gd name="connsiteY0" fmla="*/ 1958974 h 5105398"/>
              <a:gd name="connsiteX1" fmla="*/ 431800 w 5981700"/>
              <a:gd name="connsiteY1" fmla="*/ 1292225 h 5105398"/>
              <a:gd name="connsiteX2" fmla="*/ 5584825 w 5981700"/>
              <a:gd name="connsiteY2" fmla="*/ 0 h 5105398"/>
              <a:gd name="connsiteX3" fmla="*/ 5981700 w 5981700"/>
              <a:gd name="connsiteY3" fmla="*/ 257174 h 5105398"/>
              <a:gd name="connsiteX4" fmla="*/ 4664075 w 5981700"/>
              <a:gd name="connsiteY4" fmla="*/ 5105398 h 5105398"/>
              <a:gd name="connsiteX5" fmla="*/ 447675 w 5981700"/>
              <a:gd name="connsiteY5" fmla="*/ 5105398 h 5105398"/>
              <a:gd name="connsiteX6" fmla="*/ 0 w 5981700"/>
              <a:gd name="connsiteY6" fmla="*/ 1958974 h 5105398"/>
              <a:gd name="connsiteX0" fmla="*/ 0 w 5981700"/>
              <a:gd name="connsiteY0" fmla="*/ 2082799 h 5229223"/>
              <a:gd name="connsiteX1" fmla="*/ 431800 w 5981700"/>
              <a:gd name="connsiteY1" fmla="*/ 1416050 h 5229223"/>
              <a:gd name="connsiteX2" fmla="*/ 5613400 w 5981700"/>
              <a:gd name="connsiteY2" fmla="*/ 0 h 5229223"/>
              <a:gd name="connsiteX3" fmla="*/ 5981700 w 5981700"/>
              <a:gd name="connsiteY3" fmla="*/ 380999 h 5229223"/>
              <a:gd name="connsiteX4" fmla="*/ 4664075 w 5981700"/>
              <a:gd name="connsiteY4" fmla="*/ 5229223 h 5229223"/>
              <a:gd name="connsiteX5" fmla="*/ 447675 w 5981700"/>
              <a:gd name="connsiteY5" fmla="*/ 5229223 h 5229223"/>
              <a:gd name="connsiteX6" fmla="*/ 0 w 5981700"/>
              <a:gd name="connsiteY6" fmla="*/ 2082799 h 522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1700" h="5229223">
                <a:moveTo>
                  <a:pt x="0" y="2082799"/>
                </a:moveTo>
                <a:lnTo>
                  <a:pt x="431800" y="1416050"/>
                </a:lnTo>
                <a:lnTo>
                  <a:pt x="5613400" y="0"/>
                </a:lnTo>
                <a:lnTo>
                  <a:pt x="5981700" y="380999"/>
                </a:lnTo>
                <a:lnTo>
                  <a:pt x="4664075" y="5229223"/>
                </a:lnTo>
                <a:lnTo>
                  <a:pt x="447675" y="5229223"/>
                </a:lnTo>
                <a:lnTo>
                  <a:pt x="0" y="20827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3ADBD2-E758-4B45-BD74-3549F1F35C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>
                <a:solidFill>
                  <a:srgbClr val="009EE0"/>
                </a:solidFill>
              </a:rPr>
              <a:t>Kandidatur V IM | Martin Kühner | 14.10.19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6002D2F-13EB-4542-9040-9F395F3AB4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999" y="5761038"/>
            <a:ext cx="10440126" cy="179387"/>
          </a:xfrm>
        </p:spPr>
        <p:txBody>
          <a:bodyPr anchor="b"/>
          <a:lstStyle>
            <a:lvl1pPr algn="r">
              <a:buNone/>
              <a:defRPr sz="900" b="0" baseline="0">
                <a:latin typeface="+mn-lt"/>
              </a:defRPr>
            </a:lvl1pPr>
            <a:lvl2pPr>
              <a:defRPr sz="1039">
                <a:latin typeface="+mn-lt"/>
              </a:defRPr>
            </a:lvl2pPr>
            <a:lvl3pPr>
              <a:defRPr sz="1039">
                <a:latin typeface="+mn-lt"/>
              </a:defRPr>
            </a:lvl3pPr>
            <a:lvl4pPr>
              <a:defRPr sz="1039">
                <a:latin typeface="+mn-lt"/>
              </a:defRPr>
            </a:lvl4pPr>
            <a:lvl5pPr>
              <a:defRPr sz="1039">
                <a:latin typeface="+mn-lt"/>
              </a:defRPr>
            </a:lvl5pPr>
          </a:lstStyle>
          <a:p>
            <a:pPr lvl="0"/>
            <a:r>
              <a:rPr lang="de-DE" dirty="0"/>
              <a:t>Quelle oder Fußzeile einfügen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B42C64-ACA3-5E42-81D5-3290CA45DC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B2EFE93-C052-4444-B715-0E5F5EDD2462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E828AF-6759-A947-831D-7D5ABB8B2CE9}"/>
              </a:ext>
            </a:extLst>
          </p:cNvPr>
          <p:cNvGrpSpPr/>
          <p:nvPr userDrawn="1"/>
        </p:nvGrpSpPr>
        <p:grpSpPr>
          <a:xfrm>
            <a:off x="9053369" y="242990"/>
            <a:ext cx="1808744" cy="1891056"/>
            <a:chOff x="747252" y="1189200"/>
            <a:chExt cx="3864505" cy="40403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F3981A-58CA-3B42-9134-DE5DACE137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8756" y="1189200"/>
              <a:ext cx="3061495" cy="30614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F5E6C7-A6FF-004A-9E73-828A24F3FB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252" y="4369826"/>
              <a:ext cx="3864505" cy="859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041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4139407" y="1847948"/>
            <a:ext cx="360045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2"/>
          </p:nvPr>
        </p:nvSpPr>
        <p:spPr>
          <a:xfrm>
            <a:off x="4139407" y="2443747"/>
            <a:ext cx="3600450" cy="43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3"/>
          </p:nvPr>
        </p:nvSpPr>
        <p:spPr>
          <a:xfrm>
            <a:off x="4139407" y="3039546"/>
            <a:ext cx="3600450" cy="43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4"/>
          </p:nvPr>
        </p:nvSpPr>
        <p:spPr>
          <a:xfrm>
            <a:off x="4139407" y="3635344"/>
            <a:ext cx="3600450" cy="43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body" idx="5"/>
          </p:nvPr>
        </p:nvSpPr>
        <p:spPr>
          <a:xfrm>
            <a:off x="3947913" y="1991948"/>
            <a:ext cx="72000" cy="144000"/>
          </a:xfrm>
          <a:prstGeom prst="rect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6"/>
          </p:nvPr>
        </p:nvSpPr>
        <p:spPr>
          <a:xfrm>
            <a:off x="719999" y="5761038"/>
            <a:ext cx="10440126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2pPr>
            <a:lvl3pPr marL="1371600" lvl="2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3pPr>
            <a:lvl4pPr marL="1828800" lvl="3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4pPr>
            <a:lvl5pPr marL="2286000" lvl="4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7"/>
          </p:nvPr>
        </p:nvSpPr>
        <p:spPr>
          <a:xfrm>
            <a:off x="4139407" y="4231142"/>
            <a:ext cx="3600450" cy="43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sldNum" idx="12"/>
          </p:nvPr>
        </p:nvSpPr>
        <p:spPr>
          <a:xfrm>
            <a:off x="180000" y="6178310"/>
            <a:ext cx="36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1_Agenda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719138" y="6177600"/>
            <a:ext cx="72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1"/>
          </p:nvPr>
        </p:nvSpPr>
        <p:spPr>
          <a:xfrm>
            <a:off x="4139407" y="1847948"/>
            <a:ext cx="3600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2"/>
          </p:nvPr>
        </p:nvSpPr>
        <p:spPr>
          <a:xfrm>
            <a:off x="4139407" y="2443747"/>
            <a:ext cx="3600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3"/>
          </p:nvPr>
        </p:nvSpPr>
        <p:spPr>
          <a:xfrm>
            <a:off x="4139407" y="3039546"/>
            <a:ext cx="3600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4"/>
          </p:nvPr>
        </p:nvSpPr>
        <p:spPr>
          <a:xfrm>
            <a:off x="4139407" y="3635344"/>
            <a:ext cx="3600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5"/>
          </p:nvPr>
        </p:nvSpPr>
        <p:spPr>
          <a:xfrm>
            <a:off x="3947913" y="1991948"/>
            <a:ext cx="72000" cy="144000"/>
          </a:xfrm>
          <a:prstGeom prst="rect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6"/>
          </p:nvPr>
        </p:nvSpPr>
        <p:spPr>
          <a:xfrm>
            <a:off x="719999" y="5761038"/>
            <a:ext cx="10440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457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2pPr>
            <a:lvl3pPr marL="1371600" lvl="2" indent="-29457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3pPr>
            <a:lvl4pPr marL="1828800" lvl="3" indent="-29457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4pPr>
            <a:lvl5pPr marL="2286000" lvl="4" indent="-29457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7"/>
          </p:nvPr>
        </p:nvSpPr>
        <p:spPr>
          <a:xfrm>
            <a:off x="4139407" y="4231142"/>
            <a:ext cx="3600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180000" y="6178310"/>
            <a:ext cx="36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mbH_Dreieck">
  <p:cSld name="GmbH_Dreiec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ein_Titelfolie">
  <p:cSld name="Verein_Titelfoli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ctrTitle"/>
          </p:nvPr>
        </p:nvSpPr>
        <p:spPr>
          <a:xfrm>
            <a:off x="719137" y="3240088"/>
            <a:ext cx="7544423" cy="54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719138" y="3888159"/>
            <a:ext cx="754442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>
                <a:solidFill>
                  <a:schemeClr val="dk1"/>
                </a:solidFill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_ST">
  <p:cSld name="AT_S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title"/>
          </p:nvPr>
        </p:nvSpPr>
        <p:spPr>
          <a:xfrm>
            <a:off x="719139" y="179388"/>
            <a:ext cx="10440986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body" idx="1"/>
          </p:nvPr>
        </p:nvSpPr>
        <p:spPr>
          <a:xfrm>
            <a:off x="720479" y="828675"/>
            <a:ext cx="10439646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None/>
              <a:defRPr sz="1600">
                <a:solidFill>
                  <a:srgbClr val="800000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body" idx="2"/>
          </p:nvPr>
        </p:nvSpPr>
        <p:spPr>
          <a:xfrm>
            <a:off x="719999" y="5761038"/>
            <a:ext cx="10440126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2pPr>
            <a:lvl3pPr marL="1371600" lvl="2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3pPr>
            <a:lvl4pPr marL="1828800" lvl="3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4pPr>
            <a:lvl5pPr marL="2286000" lvl="4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180000" y="6178310"/>
            <a:ext cx="36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ftr" idx="11"/>
          </p:nvPr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64D7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_ST_Inhalt">
  <p:cSld name="AT_ST_Inhal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719139" y="179388"/>
            <a:ext cx="10440986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719139" y="1258888"/>
            <a:ext cx="10440986" cy="4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2"/>
          </p:nvPr>
        </p:nvSpPr>
        <p:spPr>
          <a:xfrm>
            <a:off x="719999" y="5761038"/>
            <a:ext cx="10440126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2pPr>
            <a:lvl3pPr marL="1371600" lvl="2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3pPr>
            <a:lvl4pPr marL="1828800" lvl="3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4pPr>
            <a:lvl5pPr marL="2286000" lvl="4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180000" y="6178310"/>
            <a:ext cx="36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ftr" idx="11"/>
          </p:nvPr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64D7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3"/>
          </p:nvPr>
        </p:nvSpPr>
        <p:spPr>
          <a:xfrm>
            <a:off x="720479" y="828675"/>
            <a:ext cx="10439646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None/>
              <a:defRPr sz="1600">
                <a:solidFill>
                  <a:srgbClr val="800000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_MM">
  <p:cSld name="Titel_MM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719139" y="179388"/>
            <a:ext cx="10440986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720000" y="828000"/>
            <a:ext cx="10440986" cy="493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2"/>
          </p:nvPr>
        </p:nvSpPr>
        <p:spPr>
          <a:xfrm>
            <a:off x="719999" y="5761038"/>
            <a:ext cx="10440126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2pPr>
            <a:lvl3pPr marL="1371600" lvl="2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3pPr>
            <a:lvl4pPr marL="1828800" lvl="3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4pPr>
            <a:lvl5pPr marL="2286000" lvl="4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180000" y="6178310"/>
            <a:ext cx="36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ftr" idx="11"/>
          </p:nvPr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64D7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>
  <p:cSld name="Le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>
            <a:off x="719999" y="5761038"/>
            <a:ext cx="10440126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2pPr>
            <a:lvl3pPr marL="1371600" lvl="2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3pPr>
            <a:lvl4pPr marL="1828800" lvl="3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4pPr>
            <a:lvl5pPr marL="2286000" lvl="4" indent="-29457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39"/>
              <a:buChar char="•"/>
              <a:defRPr sz="1039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180000" y="6178310"/>
            <a:ext cx="36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ftr" idx="11"/>
          </p:nvPr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64D7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719139" y="179387"/>
            <a:ext cx="10440986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719139" y="1258888"/>
            <a:ext cx="10440986" cy="450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4611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4611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4611" algn="l" rtl="0"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▪"/>
              <a:defRPr sz="15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ftr" idx="11"/>
          </p:nvPr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ldNum" idx="12"/>
          </p:nvPr>
        </p:nvSpPr>
        <p:spPr>
          <a:xfrm>
            <a:off x="180000" y="6178310"/>
            <a:ext cx="36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14" name="Google Shape;14;p10"/>
          <p:cNvGrpSpPr/>
          <p:nvPr/>
        </p:nvGrpSpPr>
        <p:grpSpPr>
          <a:xfrm>
            <a:off x="9369425" y="5942013"/>
            <a:ext cx="1748710" cy="360000"/>
            <a:chOff x="8062460" y="5608800"/>
            <a:chExt cx="1748710" cy="360000"/>
          </a:xfrm>
        </p:grpSpPr>
        <p:pic>
          <p:nvPicPr>
            <p:cNvPr id="15" name="Google Shape;15;p10"/>
            <p:cNvPicPr preferRelativeResize="0"/>
            <p:nvPr/>
          </p:nvPicPr>
          <p:blipFill rotWithShape="1">
            <a:blip r:embed="rId1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2460" y="560880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10"/>
            <p:cNvPicPr preferRelativeResize="0"/>
            <p:nvPr/>
          </p:nvPicPr>
          <p:blipFill rotWithShape="1">
            <a:blip r:embed="rId1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58877" y="5638376"/>
              <a:ext cx="1352293" cy="3008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742">
          <p15:clr>
            <a:srgbClr val="F26B43"/>
          </p15:clr>
        </p15:guide>
        <p15:guide id="3" orient="horz" pos="113">
          <p15:clr>
            <a:srgbClr val="F26B43"/>
          </p15:clr>
        </p15:guide>
        <p15:guide id="4" orient="horz" pos="386">
          <p15:clr>
            <a:srgbClr val="F26B43"/>
          </p15:clr>
        </p15:guide>
        <p15:guide id="5" orient="horz" pos="522">
          <p15:clr>
            <a:srgbClr val="F26B43"/>
          </p15:clr>
        </p15:guide>
        <p15:guide id="6" orient="horz" pos="3152">
          <p15:clr>
            <a:srgbClr val="A4A3A4"/>
          </p15:clr>
        </p15:guide>
        <p15:guide id="7" orient="horz" pos="3288">
          <p15:clr>
            <a:srgbClr val="A4A3A4"/>
          </p15:clr>
        </p15:guide>
        <p15:guide id="8" orient="horz" pos="3629">
          <p15:clr>
            <a:srgbClr val="F26B43"/>
          </p15:clr>
        </p15:guide>
        <p15:guide id="9" orient="horz" pos="3743">
          <p15:clr>
            <a:srgbClr val="F26B43"/>
          </p15:clr>
        </p15:guide>
        <p15:guide id="10" pos="7030">
          <p15:clr>
            <a:srgbClr val="F26B43"/>
          </p15:clr>
        </p15:guide>
        <p15:guide id="11" pos="3629">
          <p15:clr>
            <a:srgbClr val="A4A3A4"/>
          </p15:clr>
        </p15:guide>
        <p15:guide id="12" orient="horz" pos="658">
          <p15:clr>
            <a:srgbClr val="F26B43"/>
          </p15:clr>
        </p15:guide>
        <p15:guide id="13" orient="horz" pos="2200">
          <p15:clr>
            <a:srgbClr val="F26B43"/>
          </p15:clr>
        </p15:guide>
        <p15:guide id="14" pos="453">
          <p15:clr>
            <a:srgbClr val="F26B43"/>
          </p15:clr>
        </p15:guide>
        <p15:guide id="15" orient="horz" pos="839">
          <p15:clr>
            <a:srgbClr val="F26B43"/>
          </p15:clr>
        </p15:guide>
        <p15:guide id="16" pos="680">
          <p15:clr>
            <a:srgbClr val="F26B43"/>
          </p15:clr>
        </p15:guide>
        <p15:guide id="17" pos="6804">
          <p15:clr>
            <a:srgbClr val="F26B43"/>
          </p15:clr>
        </p15:guide>
        <p15:guide id="18" orient="horz" pos="3561">
          <p15:clr>
            <a:srgbClr val="F26B43"/>
          </p15:clr>
        </p15:guide>
        <p15:guide id="19" orient="horz" pos="39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exq8G2AcZ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1DAD3FC-AC32-1F42-8763-A312E0B7E8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55508C-808B-6E42-A591-1D1C385A96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422CD1-F813-BD4E-B4CC-E41DCCE581BA}"/>
              </a:ext>
            </a:extLst>
          </p:cNvPr>
          <p:cNvGrpSpPr/>
          <p:nvPr/>
        </p:nvGrpSpPr>
        <p:grpSpPr>
          <a:xfrm>
            <a:off x="731838" y="1601444"/>
            <a:ext cx="3289186" cy="3438869"/>
            <a:chOff x="747252" y="1189200"/>
            <a:chExt cx="3864505" cy="40403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1F4E4B-B918-5245-B2D8-6C0B3487B9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8756" y="1189200"/>
              <a:ext cx="3061495" cy="30614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E19EE6-4998-D94C-83FD-45795334E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252" y="4369826"/>
              <a:ext cx="3864505" cy="859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931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sldNum" idx="12"/>
          </p:nvPr>
        </p:nvSpPr>
        <p:spPr>
          <a:xfrm>
            <a:off x="179705" y="6178550"/>
            <a:ext cx="360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1087119" y="256540"/>
            <a:ext cx="9333888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02000"/>
              </a:lnSpc>
              <a:buClr>
                <a:srgbClr val="A64D79"/>
              </a:buClr>
              <a:buSzPts val="3200"/>
            </a:pPr>
            <a:r>
              <a:rPr lang="de-DE" sz="3200" dirty="0" err="1">
                <a:solidFill>
                  <a:srgbClr val="A64D79"/>
                </a:solidFill>
              </a:rPr>
              <a:t>Catching</a:t>
            </a:r>
            <a:r>
              <a:rPr lang="de-DE" sz="3200" dirty="0">
                <a:solidFill>
                  <a:srgbClr val="A64D79"/>
                </a:solidFill>
              </a:rPr>
              <a:t> </a:t>
            </a:r>
            <a:r>
              <a:rPr lang="de-DE" sz="3200" dirty="0" err="1">
                <a:solidFill>
                  <a:srgbClr val="A64D79"/>
                </a:solidFill>
              </a:rPr>
              <a:t>Pong</a:t>
            </a:r>
            <a:r>
              <a:rPr lang="de-DE" sz="3200" dirty="0">
                <a:solidFill>
                  <a:srgbClr val="A64D79"/>
                </a:solidFill>
              </a:rPr>
              <a:t> Balls </a:t>
            </a:r>
            <a:r>
              <a:rPr lang="de-DE" sz="3200" dirty="0" err="1">
                <a:solidFill>
                  <a:srgbClr val="A64D79"/>
                </a:solidFill>
              </a:rPr>
              <a:t>with</a:t>
            </a:r>
            <a:r>
              <a:rPr lang="de-DE" sz="3200" dirty="0">
                <a:solidFill>
                  <a:srgbClr val="A64D79"/>
                </a:solidFill>
              </a:rPr>
              <a:t> ITRI Arm - </a:t>
            </a:r>
            <a:r>
              <a:rPr lang="de-DE" sz="3200" dirty="0" err="1">
                <a:solidFill>
                  <a:srgbClr val="A64D79"/>
                </a:solidFill>
              </a:rPr>
              <a:t>Subtasks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>
            <a:spLocks noGrp="1"/>
          </p:cNvSpPr>
          <p:nvPr>
            <p:ph type="body" idx="6"/>
          </p:nvPr>
        </p:nvSpPr>
        <p:spPr>
          <a:xfrm>
            <a:off x="719999" y="5761038"/>
            <a:ext cx="10440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/>
          </a:p>
        </p:txBody>
      </p:sp>
      <p:pic>
        <p:nvPicPr>
          <p:cNvPr id="21" name="Picture 20" descr="A picture containing indoor, sitting, sink, black&#10;&#10;Description automatically generated">
            <a:extLst>
              <a:ext uri="{FF2B5EF4-FFF2-40B4-BE49-F238E27FC236}">
                <a16:creationId xmlns:a16="http://schemas.microsoft.com/office/drawing/2014/main" id="{89725E07-3723-4642-92D0-E21B9AC8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580796" y="1991996"/>
            <a:ext cx="3362356" cy="3928614"/>
          </a:xfrm>
          <a:prstGeom prst="rect">
            <a:avLst/>
          </a:prstGeom>
          <a:ln w="19050">
            <a:noFill/>
            <a:prstDash val="dash"/>
          </a:ln>
        </p:spPr>
      </p:pic>
      <p:cxnSp>
        <p:nvCxnSpPr>
          <p:cNvPr id="31" name="Google Shape;195;p7">
            <a:extLst>
              <a:ext uri="{FF2B5EF4-FFF2-40B4-BE49-F238E27FC236}">
                <a16:creationId xmlns:a16="http://schemas.microsoft.com/office/drawing/2014/main" id="{A0DDD17F-B642-3E4E-87A5-3A1068BF39F4}"/>
              </a:ext>
            </a:extLst>
          </p:cNvPr>
          <p:cNvCxnSpPr/>
          <p:nvPr/>
        </p:nvCxnSpPr>
        <p:spPr>
          <a:xfrm>
            <a:off x="719136" y="929829"/>
            <a:ext cx="10440000" cy="0"/>
          </a:xfrm>
          <a:prstGeom prst="straightConnector1">
            <a:avLst/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906F4D-FCB9-E44A-A92A-38DEE7BF1B81}"/>
              </a:ext>
            </a:extLst>
          </p:cNvPr>
          <p:cNvGrpSpPr/>
          <p:nvPr/>
        </p:nvGrpSpPr>
        <p:grpSpPr>
          <a:xfrm>
            <a:off x="719136" y="1118385"/>
            <a:ext cx="10440000" cy="779629"/>
            <a:chOff x="719136" y="1048048"/>
            <a:chExt cx="10440000" cy="77962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71CF07-AD1C-AF4B-8422-659C5FD70714}"/>
                </a:ext>
              </a:extLst>
            </p:cNvPr>
            <p:cNvSpPr/>
            <p:nvPr/>
          </p:nvSpPr>
          <p:spPr>
            <a:xfrm>
              <a:off x="2901751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3D Robot-Camera Calibration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08C54A0-FE6E-DF4F-9B44-D1B74939C39B}"/>
                </a:ext>
              </a:extLst>
            </p:cNvPr>
            <p:cNvSpPr/>
            <p:nvPr/>
          </p:nvSpPr>
          <p:spPr>
            <a:xfrm>
              <a:off x="5072213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Detection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28A691-1A02-EF46-96FC-BD3865558696}"/>
                </a:ext>
              </a:extLst>
            </p:cNvPr>
            <p:cNvSpPr/>
            <p:nvPr/>
          </p:nvSpPr>
          <p:spPr>
            <a:xfrm>
              <a:off x="7242675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Trajectory Estimation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23969D1-87E0-2E49-AB8C-65971515C91C}"/>
                </a:ext>
              </a:extLst>
            </p:cNvPr>
            <p:cNvSpPr/>
            <p:nvPr/>
          </p:nvSpPr>
          <p:spPr>
            <a:xfrm>
              <a:off x="9413137" y="1048048"/>
              <a:ext cx="1745999" cy="779629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Robot Movement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E96D334-A807-5F48-911D-CA941FF428E2}"/>
                </a:ext>
              </a:extLst>
            </p:cNvPr>
            <p:cNvSpPr/>
            <p:nvPr/>
          </p:nvSpPr>
          <p:spPr>
            <a:xfrm>
              <a:off x="719136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TCP – Connection</a:t>
              </a:r>
            </a:p>
          </p:txBody>
        </p:sp>
      </p:grpSp>
      <p:cxnSp>
        <p:nvCxnSpPr>
          <p:cNvPr id="52" name="Google Shape;163;p5">
            <a:extLst>
              <a:ext uri="{FF2B5EF4-FFF2-40B4-BE49-F238E27FC236}">
                <a16:creationId xmlns:a16="http://schemas.microsoft.com/office/drawing/2014/main" id="{B623125A-B761-F144-87EC-0C5D1BF80C09}"/>
              </a:ext>
            </a:extLst>
          </p:cNvPr>
          <p:cNvCxnSpPr/>
          <p:nvPr/>
        </p:nvCxnSpPr>
        <p:spPr>
          <a:xfrm>
            <a:off x="719136" y="2086569"/>
            <a:ext cx="10440000" cy="0"/>
          </a:xfrm>
          <a:prstGeom prst="straightConnector1">
            <a:avLst/>
          </a:prstGeom>
          <a:noFill/>
          <a:ln w="25400" cap="flat" cmpd="sng">
            <a:solidFill>
              <a:srgbClr val="A64D79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EE5BF96-5699-D04C-BAC5-1709F0EB69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9742" y="2288322"/>
            <a:ext cx="1902973" cy="3384121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669F77-78FB-A84A-8D10-89BE7EB30FD9}"/>
              </a:ext>
            </a:extLst>
          </p:cNvPr>
          <p:cNvCxnSpPr>
            <a:cxnSpLocks/>
          </p:cNvCxnSpPr>
          <p:nvPr/>
        </p:nvCxnSpPr>
        <p:spPr>
          <a:xfrm>
            <a:off x="2448510" y="1508200"/>
            <a:ext cx="436616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C295343-F92B-7646-9335-53BACD96EFEE}"/>
              </a:ext>
            </a:extLst>
          </p:cNvPr>
          <p:cNvCxnSpPr>
            <a:cxnSpLocks/>
          </p:cNvCxnSpPr>
          <p:nvPr/>
        </p:nvCxnSpPr>
        <p:spPr>
          <a:xfrm>
            <a:off x="4647750" y="1508200"/>
            <a:ext cx="424463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2110A0-33EE-E24D-B483-BC8B219C61F1}"/>
              </a:ext>
            </a:extLst>
          </p:cNvPr>
          <p:cNvCxnSpPr>
            <a:cxnSpLocks/>
          </p:cNvCxnSpPr>
          <p:nvPr/>
        </p:nvCxnSpPr>
        <p:spPr>
          <a:xfrm>
            <a:off x="6818212" y="1508200"/>
            <a:ext cx="424463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164CD6-DAB7-0140-9CAC-764D0AEF9562}"/>
              </a:ext>
            </a:extLst>
          </p:cNvPr>
          <p:cNvCxnSpPr>
            <a:cxnSpLocks/>
          </p:cNvCxnSpPr>
          <p:nvPr/>
        </p:nvCxnSpPr>
        <p:spPr>
          <a:xfrm>
            <a:off x="8988674" y="1508200"/>
            <a:ext cx="437416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165;p5">
            <a:extLst>
              <a:ext uri="{FF2B5EF4-FFF2-40B4-BE49-F238E27FC236}">
                <a16:creationId xmlns:a16="http://schemas.microsoft.com/office/drawing/2014/main" id="{3308B958-80DF-2941-BC4C-364E7678DAAA}"/>
              </a:ext>
            </a:extLst>
          </p:cNvPr>
          <p:cNvSpPr txBox="1"/>
          <p:nvPr/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Group 15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RoboPong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Final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 CSIE5047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2019/11/18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0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BF96C03-7E82-6447-A7FF-C03B178518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CAD0B-ABC7-9E49-BBB6-57F7E9630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C86BD5-4AAB-424E-B8F4-862FCA84F938}"/>
              </a:ext>
            </a:extLst>
          </p:cNvPr>
          <p:cNvGrpSpPr/>
          <p:nvPr/>
        </p:nvGrpSpPr>
        <p:grpSpPr>
          <a:xfrm>
            <a:off x="6246200" y="2299384"/>
            <a:ext cx="4759078" cy="2533469"/>
            <a:chOff x="6246200" y="2299384"/>
            <a:chExt cx="4759078" cy="2533469"/>
          </a:xfrm>
        </p:grpSpPr>
        <p:sp>
          <p:nvSpPr>
            <p:cNvPr id="6" name="Textplatzhalter 31">
              <a:extLst>
                <a:ext uri="{FF2B5EF4-FFF2-40B4-BE49-F238E27FC236}">
                  <a16:creationId xmlns:a16="http://schemas.microsoft.com/office/drawing/2014/main" id="{5602CFF7-BBEC-D94E-A6C5-0B4E5AF4D93D}"/>
                </a:ext>
              </a:extLst>
            </p:cNvPr>
            <p:cNvSpPr txBox="1">
              <a:spLocks/>
            </p:cNvSpPr>
            <p:nvPr/>
          </p:nvSpPr>
          <p:spPr>
            <a:xfrm>
              <a:off x="6448418" y="2299384"/>
              <a:ext cx="3813786" cy="787021"/>
            </a:xfrm>
            <a:prstGeom prst="rect">
              <a:avLst/>
            </a:prstGeom>
          </p:spPr>
          <p:txBody>
            <a:bodyPr anchor="b"/>
            <a:lstStyle>
              <a:lvl1pPr marL="0" indent="0" algn="l" rtl="0" eaLnBrk="1" fontAlgn="base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01846" indent="-284400" algn="l" rtl="0" eaLnBrk="1" fontAlgn="base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2pPr>
              <a:lvl3pPr marL="1079763" indent="-215954" algn="l" rtl="0" eaLnBrk="1" fontAlgn="base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+mn-lt"/>
                </a:defRPr>
              </a:lvl3pPr>
              <a:lvl4pPr marL="1511670" indent="-215954" algn="l" rtl="0" eaLnBrk="1" fontAlgn="base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+mn-lt"/>
                </a:defRPr>
              </a:lvl4pPr>
              <a:lvl5pPr marL="1943573" indent="-215954" algn="l" rtl="0" eaLnBrk="1" fontAlgn="base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+mn-lt"/>
                </a:defRPr>
              </a:lvl5pPr>
              <a:lvl6pPr marL="2375480" indent="-21595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512">
                  <a:solidFill>
                    <a:schemeClr val="tx1"/>
                  </a:solidFill>
                  <a:latin typeface="+mn-lt"/>
                </a:defRPr>
              </a:lvl6pPr>
              <a:lvl7pPr marL="2807386" indent="-21595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512">
                  <a:solidFill>
                    <a:schemeClr val="tx1"/>
                  </a:solidFill>
                  <a:latin typeface="+mn-lt"/>
                </a:defRPr>
              </a:lvl7pPr>
              <a:lvl8pPr marL="3239291" indent="-21595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512">
                  <a:solidFill>
                    <a:schemeClr val="tx1"/>
                  </a:solidFill>
                  <a:latin typeface="+mn-lt"/>
                </a:defRPr>
              </a:lvl8pPr>
              <a:lvl9pPr marL="3671195" indent="-21595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512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ctr"/>
              <a:r>
                <a:rPr lang="de-DE" kern="0" dirty="0" err="1">
                  <a:solidFill>
                    <a:srgbClr val="A64D79"/>
                  </a:solidFill>
                </a:rPr>
                <a:t>We</a:t>
              </a:r>
              <a:r>
                <a:rPr lang="de-DE" kern="0" dirty="0">
                  <a:solidFill>
                    <a:srgbClr val="A64D79"/>
                  </a:solidFill>
                </a:rPr>
                <a:t> </a:t>
              </a:r>
              <a:r>
                <a:rPr lang="de-DE" kern="0" dirty="0" err="1">
                  <a:solidFill>
                    <a:srgbClr val="A64D79"/>
                  </a:solidFill>
                </a:rPr>
                <a:t>are</a:t>
              </a:r>
              <a:r>
                <a:rPr lang="de-DE" kern="0" dirty="0">
                  <a:solidFill>
                    <a:srgbClr val="A64D79"/>
                  </a:solidFill>
                </a:rPr>
                <a:t> </a:t>
              </a:r>
              <a:r>
                <a:rPr lang="de-DE" kern="0" dirty="0" err="1">
                  <a:solidFill>
                    <a:srgbClr val="A64D79"/>
                  </a:solidFill>
                </a:rPr>
                <a:t>looking</a:t>
              </a:r>
              <a:r>
                <a:rPr lang="de-DE" kern="0" dirty="0">
                  <a:solidFill>
                    <a:srgbClr val="A64D79"/>
                  </a:solidFill>
                </a:rPr>
                <a:t> </a:t>
              </a:r>
              <a:r>
                <a:rPr lang="de-DE" kern="0" dirty="0" err="1">
                  <a:solidFill>
                    <a:srgbClr val="A64D79"/>
                  </a:solidFill>
                </a:rPr>
                <a:t>forward</a:t>
              </a:r>
              <a:r>
                <a:rPr lang="de-DE" kern="0" dirty="0">
                  <a:solidFill>
                    <a:srgbClr val="A64D79"/>
                  </a:solidFill>
                </a:rPr>
                <a:t> </a:t>
              </a:r>
              <a:r>
                <a:rPr lang="de-DE" kern="0" dirty="0" err="1">
                  <a:solidFill>
                    <a:srgbClr val="A64D79"/>
                  </a:solidFill>
                </a:rPr>
                <a:t>to</a:t>
              </a:r>
              <a:r>
                <a:rPr lang="de-DE" kern="0" dirty="0">
                  <a:solidFill>
                    <a:srgbClr val="A64D79"/>
                  </a:solidFill>
                </a:rPr>
                <a:t> </a:t>
              </a:r>
              <a:r>
                <a:rPr lang="de-DE" kern="0" dirty="0" err="1">
                  <a:solidFill>
                    <a:srgbClr val="A64D79"/>
                  </a:solidFill>
                </a:rPr>
                <a:t>your</a:t>
              </a:r>
              <a:r>
                <a:rPr lang="de-DE" kern="0" dirty="0">
                  <a:solidFill>
                    <a:srgbClr val="A64D79"/>
                  </a:solidFill>
                </a:rPr>
                <a:t> </a:t>
              </a:r>
              <a:r>
                <a:rPr lang="de-DE" kern="0" dirty="0" err="1">
                  <a:solidFill>
                    <a:srgbClr val="A64D79"/>
                  </a:solidFill>
                </a:rPr>
                <a:t>questions</a:t>
              </a:r>
              <a:r>
                <a:rPr lang="de-DE" kern="0" dirty="0">
                  <a:solidFill>
                    <a:srgbClr val="A64D79"/>
                  </a:solidFill>
                </a:rPr>
                <a:t>!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AA823A-2360-B545-9B18-DF09A9F75C15}"/>
                </a:ext>
              </a:extLst>
            </p:cNvPr>
            <p:cNvGrpSpPr/>
            <p:nvPr/>
          </p:nvGrpSpPr>
          <p:grpSpPr>
            <a:xfrm>
              <a:off x="6246200" y="3274372"/>
              <a:ext cx="4759078" cy="1558481"/>
              <a:chOff x="6246200" y="3274372"/>
              <a:chExt cx="4759078" cy="1558481"/>
            </a:xfrm>
          </p:grpSpPr>
          <p:sp>
            <p:nvSpPr>
              <p:cNvPr id="8" name="Textplatzhalter 31">
                <a:extLst>
                  <a:ext uri="{FF2B5EF4-FFF2-40B4-BE49-F238E27FC236}">
                    <a16:creationId xmlns:a16="http://schemas.microsoft.com/office/drawing/2014/main" id="{2C5ACF2C-5FF5-1742-A2B3-D7C398820C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6200" y="4159021"/>
                <a:ext cx="2478075" cy="673832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4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01846" indent="-284400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2pPr>
                <a:lvl3pPr marL="1079763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3pPr>
                <a:lvl4pPr marL="1511670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4pPr>
                <a:lvl5pPr marL="1943573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5pPr>
                <a:lvl6pPr marL="2375480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6pPr>
                <a:lvl7pPr marL="2807386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7pPr>
                <a:lvl8pPr marL="3239291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8pPr>
                <a:lvl9pPr marL="3671195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de-DE" kern="0" dirty="0">
                    <a:solidFill>
                      <a:srgbClr val="A64D79"/>
                    </a:solidFill>
                  </a:rPr>
                  <a:t>Clarissa Hamann </a:t>
                </a:r>
                <a:br>
                  <a:rPr lang="de-DE" kern="0" dirty="0"/>
                </a:br>
                <a:r>
                  <a:rPr lang="de-DE" kern="0" dirty="0"/>
                  <a:t>Technical University </a:t>
                </a:r>
                <a:br>
                  <a:rPr lang="de-DE" kern="0" dirty="0"/>
                </a:br>
                <a:r>
                  <a:rPr lang="de-DE" kern="0" dirty="0" err="1"/>
                  <a:t>Munich</a:t>
                </a:r>
                <a:endParaRPr lang="de-DE" kern="0" dirty="0"/>
              </a:p>
              <a:p>
                <a:endParaRPr lang="de-DE" kern="0" dirty="0"/>
              </a:p>
            </p:txBody>
          </p:sp>
          <p:sp>
            <p:nvSpPr>
              <p:cNvPr id="10" name="Textplatzhalter 31">
                <a:extLst>
                  <a:ext uri="{FF2B5EF4-FFF2-40B4-BE49-F238E27FC236}">
                    <a16:creationId xmlns:a16="http://schemas.microsoft.com/office/drawing/2014/main" id="{61FD5DCE-EF7C-D646-B843-C2E32DFE9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6200" y="3274372"/>
                <a:ext cx="2478075" cy="673832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4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01846" indent="-284400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2pPr>
                <a:lvl3pPr marL="1079763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3pPr>
                <a:lvl4pPr marL="1511670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4pPr>
                <a:lvl5pPr marL="1943573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5pPr>
                <a:lvl6pPr marL="2375480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6pPr>
                <a:lvl7pPr marL="2807386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7pPr>
                <a:lvl8pPr marL="3239291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8pPr>
                <a:lvl9pPr marL="3671195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de-DE" kern="0" dirty="0">
                    <a:solidFill>
                      <a:srgbClr val="A64D79"/>
                    </a:solidFill>
                  </a:rPr>
                  <a:t>Jakob Ketterer</a:t>
                </a:r>
                <a:br>
                  <a:rPr lang="de-DE" kern="0" dirty="0"/>
                </a:br>
                <a:r>
                  <a:rPr lang="de-DE" kern="0" dirty="0"/>
                  <a:t>Karlsruhe Institute </a:t>
                </a:r>
                <a:r>
                  <a:rPr lang="de-DE" kern="0" dirty="0" err="1"/>
                  <a:t>of</a:t>
                </a:r>
                <a:br>
                  <a:rPr lang="de-DE" kern="0" dirty="0"/>
                </a:br>
                <a:r>
                  <a:rPr lang="de-DE" kern="0" dirty="0"/>
                  <a:t>Technology</a:t>
                </a:r>
              </a:p>
            </p:txBody>
          </p:sp>
          <p:sp>
            <p:nvSpPr>
              <p:cNvPr id="11" name="Textplatzhalter 31">
                <a:extLst>
                  <a:ext uri="{FF2B5EF4-FFF2-40B4-BE49-F238E27FC236}">
                    <a16:creationId xmlns:a16="http://schemas.microsoft.com/office/drawing/2014/main" id="{D4184137-6094-694E-9D2A-D816C20D3C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7203" y="4159021"/>
                <a:ext cx="2478075" cy="673832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4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01846" indent="-284400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2pPr>
                <a:lvl3pPr marL="1079763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3pPr>
                <a:lvl4pPr marL="1511670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4pPr>
                <a:lvl5pPr marL="1943573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5pPr>
                <a:lvl6pPr marL="2375480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6pPr>
                <a:lvl7pPr marL="2807386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7pPr>
                <a:lvl8pPr marL="3239291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8pPr>
                <a:lvl9pPr marL="3671195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de-DE" kern="0" dirty="0">
                    <a:solidFill>
                      <a:srgbClr val="A64D79"/>
                    </a:solidFill>
                  </a:rPr>
                  <a:t>Gregor Lied</a:t>
                </a:r>
                <a:br>
                  <a:rPr lang="de-DE" kern="0" dirty="0"/>
                </a:br>
                <a:r>
                  <a:rPr lang="de-DE" kern="0" dirty="0"/>
                  <a:t>Karlsruhe Institute </a:t>
                </a:r>
                <a:r>
                  <a:rPr lang="de-DE" kern="0" dirty="0" err="1"/>
                  <a:t>of</a:t>
                </a:r>
                <a:br>
                  <a:rPr lang="de-DE" kern="0" dirty="0"/>
                </a:br>
                <a:r>
                  <a:rPr lang="de-DE" kern="0" dirty="0"/>
                  <a:t>Technology</a:t>
                </a:r>
              </a:p>
            </p:txBody>
          </p:sp>
          <p:sp>
            <p:nvSpPr>
              <p:cNvPr id="12" name="Textplatzhalter 31">
                <a:extLst>
                  <a:ext uri="{FF2B5EF4-FFF2-40B4-BE49-F238E27FC236}">
                    <a16:creationId xmlns:a16="http://schemas.microsoft.com/office/drawing/2014/main" id="{13569788-A73C-7042-B0EA-D565D82EF6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7203" y="3274372"/>
                <a:ext cx="2478075" cy="673832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4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01846" indent="-284400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2pPr>
                <a:lvl3pPr marL="1079763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3pPr>
                <a:lvl4pPr marL="1511670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4pPr>
                <a:lvl5pPr marL="1943573" indent="-215954" algn="l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+mn-lt"/>
                  </a:defRPr>
                </a:lvl5pPr>
                <a:lvl6pPr marL="2375480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6pPr>
                <a:lvl7pPr marL="2807386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7pPr>
                <a:lvl8pPr marL="3239291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8pPr>
                <a:lvl9pPr marL="3671195" indent="-21595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512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de-DE" kern="0" dirty="0">
                    <a:solidFill>
                      <a:srgbClr val="A64D79"/>
                    </a:solidFill>
                  </a:rPr>
                  <a:t>Iris </a:t>
                </a:r>
                <a:r>
                  <a:rPr lang="de-DE" kern="0" dirty="0" err="1">
                    <a:solidFill>
                      <a:srgbClr val="A64D79"/>
                    </a:solidFill>
                  </a:rPr>
                  <a:t>Andrussow</a:t>
                </a:r>
                <a:br>
                  <a:rPr lang="de-DE" kern="0" dirty="0"/>
                </a:br>
                <a:r>
                  <a:rPr lang="de-DE" kern="0" dirty="0"/>
                  <a:t>Karlsruhe Institute </a:t>
                </a:r>
                <a:r>
                  <a:rPr lang="de-DE" kern="0" dirty="0" err="1"/>
                  <a:t>of</a:t>
                </a:r>
                <a:br>
                  <a:rPr lang="de-DE" kern="0" dirty="0"/>
                </a:br>
                <a:r>
                  <a:rPr lang="de-DE" kern="0" dirty="0"/>
                  <a:t>Technology</a:t>
                </a:r>
              </a:p>
              <a:p>
                <a:endParaRPr lang="de-DE" kern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896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>
            <a:spLocks noGrp="1"/>
          </p:cNvSpPr>
          <p:nvPr>
            <p:ph type="ctrTitle"/>
          </p:nvPr>
        </p:nvSpPr>
        <p:spPr>
          <a:xfrm>
            <a:off x="4611758" y="2690531"/>
            <a:ext cx="6548367" cy="6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>
                <a:solidFill>
                  <a:srgbClr val="A64D79"/>
                </a:solidFill>
              </a:rPr>
              <a:t>Group 15 – RoboPong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28" name="Google Shape;128;p2"/>
          <p:cNvSpPr txBox="1">
            <a:spLocks noGrp="1"/>
          </p:cNvSpPr>
          <p:nvPr>
            <p:ph type="subTitle" idx="1"/>
          </p:nvPr>
        </p:nvSpPr>
        <p:spPr>
          <a:xfrm>
            <a:off x="4611758" y="3492501"/>
            <a:ext cx="6548369" cy="6924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000"/>
              <a:buFont typeface="Noto Sans Symbols"/>
              <a:buNone/>
            </a:pPr>
            <a:r>
              <a:rPr lang="de-DE" dirty="0">
                <a:solidFill>
                  <a:srgbClr val="A64D79"/>
                </a:solidFill>
              </a:rPr>
              <a:t>Final Project | Final </a:t>
            </a:r>
            <a:r>
              <a:rPr lang="de-DE" dirty="0" err="1">
                <a:solidFill>
                  <a:srgbClr val="A64D79"/>
                </a:solidFill>
              </a:rPr>
              <a:t>Presentation</a:t>
            </a:r>
            <a:r>
              <a:rPr lang="de-DE" dirty="0">
                <a:solidFill>
                  <a:srgbClr val="A64D79"/>
                </a:solidFill>
              </a:rPr>
              <a:t> | 2019/12/30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A64D79"/>
              </a:buClr>
              <a:buSzPts val="2000"/>
              <a:buFont typeface="Noto Sans Symbols"/>
              <a:buNone/>
            </a:pPr>
            <a:r>
              <a:rPr lang="de-DE" dirty="0">
                <a:solidFill>
                  <a:srgbClr val="A64D79"/>
                </a:solidFill>
              </a:rPr>
              <a:t>National Taiwan University | CSIE5047 – </a:t>
            </a:r>
            <a:r>
              <a:rPr lang="de-DE" dirty="0" err="1">
                <a:solidFill>
                  <a:srgbClr val="A64D79"/>
                </a:solidFill>
              </a:rPr>
              <a:t>Robotics</a:t>
            </a:r>
            <a:r>
              <a:rPr lang="de-DE" dirty="0">
                <a:solidFill>
                  <a:srgbClr val="A64D79"/>
                </a:solidFill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CB6F4D-3FCD-7743-BE3C-DE3E5D594EA1}"/>
              </a:ext>
            </a:extLst>
          </p:cNvPr>
          <p:cNvGrpSpPr/>
          <p:nvPr/>
        </p:nvGrpSpPr>
        <p:grpSpPr>
          <a:xfrm>
            <a:off x="3176280" y="3560090"/>
            <a:ext cx="7983845" cy="2107056"/>
            <a:chOff x="730799" y="3545425"/>
            <a:chExt cx="7983845" cy="2107056"/>
          </a:xfrm>
        </p:grpSpPr>
        <p:pic>
          <p:nvPicPr>
            <p:cNvPr id="22" name="Google Shape;186;p6">
              <a:extLst>
                <a:ext uri="{FF2B5EF4-FFF2-40B4-BE49-F238E27FC236}">
                  <a16:creationId xmlns:a16="http://schemas.microsoft.com/office/drawing/2014/main" id="{69A4BF3F-3275-CB47-BAB8-D8C4D3E42718}"/>
                </a:ext>
              </a:extLst>
            </p:cNvPr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5799" y="4598953"/>
              <a:ext cx="168845" cy="23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6;p6">
              <a:extLst>
                <a:ext uri="{FF2B5EF4-FFF2-40B4-BE49-F238E27FC236}">
                  <a16:creationId xmlns:a16="http://schemas.microsoft.com/office/drawing/2014/main" id="{95DAD616-9622-174D-898B-073EB24E671F}"/>
                </a:ext>
              </a:extLst>
            </p:cNvPr>
            <p:cNvSpPr txBox="1"/>
            <p:nvPr/>
          </p:nvSpPr>
          <p:spPr>
            <a:xfrm>
              <a:off x="730799" y="3545425"/>
              <a:ext cx="7983845" cy="2107056"/>
            </a:xfrm>
            <a:prstGeom prst="rect">
              <a:avLst/>
            </a:prstGeom>
            <a:noFill/>
            <a:ln w="19050" cap="flat" cmpd="sng">
              <a:solidFill>
                <a:srgbClr val="A64D7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4D79"/>
                </a:buClr>
                <a:buSzPts val="1600"/>
                <a:buFont typeface="Arial"/>
                <a:buNone/>
              </a:pPr>
              <a:r>
                <a:rPr lang="de-DE" sz="1800" b="0" i="0" u="none" strike="noStrike" cap="none" dirty="0">
                  <a:solidFill>
                    <a:srgbClr val="A64D79"/>
                  </a:solidFill>
                  <a:latin typeface="Arial"/>
                  <a:ea typeface="Arial"/>
                  <a:cs typeface="Arial"/>
                  <a:sym typeface="Arial"/>
                </a:rPr>
                <a:t>Software Problems</a:t>
              </a: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717550" marR="0" lvl="0" indent="-285750" algn="l" rtl="0">
                <a:lnSpc>
                  <a:spcPct val="10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Robot-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Camera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calibration</a:t>
              </a:r>
              <a:endParaRPr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717550" marR="0" lvl="0" indent="-285750" algn="l" rtl="0">
                <a:lnSpc>
                  <a:spcPct val="10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Recognition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ball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calculation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ball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trajectory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717550" marR="0" lvl="0" indent="-285750" algn="l" rtl="0">
                <a:lnSpc>
                  <a:spcPct val="10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de-DE" sz="16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Connecting</a:t>
              </a:r>
              <a:r>
                <a:rPr lang="de-DE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camera</a:t>
              </a:r>
              <a:r>
                <a:rPr lang="de-DE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computer</a:t>
              </a:r>
              <a:r>
                <a:rPr lang="de-DE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</a:t>
              </a:r>
              <a:r>
                <a:rPr lang="de-DE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robot</a:t>
              </a:r>
              <a:r>
                <a:rPr lang="de-DE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computer</a:t>
              </a:r>
              <a:r>
                <a:rPr lang="de-DE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via TCP</a:t>
              </a:r>
              <a:endParaRPr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717550" marR="0" lvl="0" indent="-285750" algn="l" rtl="0">
                <a:lnSpc>
                  <a:spcPct val="10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Inverse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Kinematics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movement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robot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calculated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ball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catching</a:t>
              </a:r>
              <a:r>
                <a:rPr lang="de-DE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point</a:t>
              </a:r>
              <a:endParaRPr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" name="Google Shape;183;p6">
              <a:extLst>
                <a:ext uri="{FF2B5EF4-FFF2-40B4-BE49-F238E27FC236}">
                  <a16:creationId xmlns:a16="http://schemas.microsoft.com/office/drawing/2014/main" id="{A8043987-495D-9C46-B620-CAAC453BCBAF}"/>
                </a:ext>
              </a:extLst>
            </p:cNvPr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3971" y="3847494"/>
              <a:ext cx="168845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84;p6">
              <a:extLst>
                <a:ext uri="{FF2B5EF4-FFF2-40B4-BE49-F238E27FC236}">
                  <a16:creationId xmlns:a16="http://schemas.microsoft.com/office/drawing/2014/main" id="{1EBA3A66-B749-AE4B-95E0-60D438546037}"/>
                </a:ext>
              </a:extLst>
            </p:cNvPr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2147" y="4119074"/>
              <a:ext cx="168845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85;p6">
              <a:extLst>
                <a:ext uri="{FF2B5EF4-FFF2-40B4-BE49-F238E27FC236}">
                  <a16:creationId xmlns:a16="http://schemas.microsoft.com/office/drawing/2014/main" id="{1B041D08-C184-C34C-9AA7-8BC6E6ECB863}"/>
                </a:ext>
              </a:extLst>
            </p:cNvPr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0282" y="4366807"/>
              <a:ext cx="168845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87;p6">
              <a:extLst>
                <a:ext uri="{FF2B5EF4-FFF2-40B4-BE49-F238E27FC236}">
                  <a16:creationId xmlns:a16="http://schemas.microsoft.com/office/drawing/2014/main" id="{0B0E308B-55EA-2146-AE7F-9991B4CC33CB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04857" y="5289863"/>
              <a:ext cx="210406" cy="23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77;p6">
              <a:extLst>
                <a:ext uri="{FF2B5EF4-FFF2-40B4-BE49-F238E27FC236}">
                  <a16:creationId xmlns:a16="http://schemas.microsoft.com/office/drawing/2014/main" id="{401D8F7B-FB4B-9640-9F2F-DA5F0834DAB4}"/>
                </a:ext>
              </a:extLst>
            </p:cNvPr>
            <p:cNvSpPr txBox="1"/>
            <p:nvPr/>
          </p:nvSpPr>
          <p:spPr>
            <a:xfrm>
              <a:off x="730801" y="4978198"/>
              <a:ext cx="7472728" cy="483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4D79"/>
                </a:buClr>
                <a:buSzPts val="1600"/>
                <a:buFont typeface="Arial"/>
                <a:buNone/>
              </a:pPr>
              <a:r>
                <a:rPr lang="de-DE" sz="1800" b="1" i="0" u="none" strike="noStrike" cap="none" dirty="0">
                  <a:solidFill>
                    <a:srgbClr val="A64D79"/>
                  </a:solidFill>
                </a:rPr>
                <a:t>Hardware Problems</a:t>
              </a:r>
              <a:endParaRPr sz="1800" b="1" i="0" u="none" strike="noStrike" cap="none" dirty="0">
                <a:solidFill>
                  <a:schemeClr val="dk1"/>
                </a:solidFill>
              </a:endParaRPr>
            </a:p>
            <a:p>
              <a:pPr marL="717550" marR="0" lvl="0" indent="-285750" algn="l" rtl="0">
                <a:lnSpc>
                  <a:spcPct val="10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Char char="•"/>
              </a:pPr>
              <a:r>
                <a:rPr lang="de-DE" sz="1600" b="1" i="0" u="none" strike="noStrike" cap="none" dirty="0">
                  <a:solidFill>
                    <a:srgbClr val="000000"/>
                  </a:solidFill>
                </a:rPr>
                <a:t>Maximum </a:t>
              </a:r>
              <a:r>
                <a:rPr lang="de-DE" sz="1600" b="1" i="0" u="none" strike="noStrike" cap="none" dirty="0" err="1">
                  <a:solidFill>
                    <a:srgbClr val="000000"/>
                  </a:solidFill>
                </a:rPr>
                <a:t>robot</a:t>
              </a:r>
              <a:r>
                <a:rPr lang="de-DE" sz="1600" b="1" i="0" u="none" strike="noStrike" cap="none" dirty="0">
                  <a:solidFill>
                    <a:srgbClr val="000000"/>
                  </a:solidFill>
                </a:rPr>
                <a:t> </a:t>
              </a:r>
              <a:r>
                <a:rPr lang="de-DE" sz="1600" b="1" i="0" u="none" strike="noStrike" cap="none" dirty="0" err="1">
                  <a:solidFill>
                    <a:srgbClr val="000000"/>
                  </a:solidFill>
                </a:rPr>
                <a:t>speed</a:t>
              </a:r>
              <a:r>
                <a:rPr lang="de-DE" sz="1600" b="1" i="0" u="none" strike="noStrike" cap="none" dirty="0">
                  <a:solidFill>
                    <a:srgbClr val="000000"/>
                  </a:solidFill>
                </a:rPr>
                <a:t> </a:t>
              </a:r>
              <a:r>
                <a:rPr lang="de-DE" sz="1600" b="1" i="0" u="none" strike="noStrike" cap="none" dirty="0" err="1">
                  <a:solidFill>
                    <a:srgbClr val="000000"/>
                  </a:solidFill>
                </a:rPr>
                <a:t>could</a:t>
              </a:r>
              <a:r>
                <a:rPr lang="de-DE" sz="1600" b="1" i="0" u="none" strike="noStrike" cap="none" dirty="0">
                  <a:solidFill>
                    <a:srgbClr val="000000"/>
                  </a:solidFill>
                </a:rPr>
                <a:t> </a:t>
              </a:r>
              <a:r>
                <a:rPr lang="de-DE" sz="1600" b="1" i="0" u="none" strike="noStrike" cap="none" dirty="0" err="1">
                  <a:solidFill>
                    <a:srgbClr val="000000"/>
                  </a:solidFill>
                </a:rPr>
                <a:t>limit</a:t>
              </a:r>
              <a:r>
                <a:rPr lang="de-DE" sz="1600" b="1" i="0" u="none" strike="noStrike" cap="none" dirty="0">
                  <a:solidFill>
                    <a:srgbClr val="000000"/>
                  </a:solidFill>
                </a:rPr>
                <a:t> </a:t>
              </a:r>
              <a:r>
                <a:rPr lang="de-DE" sz="1600" b="1" i="0" u="none" strike="noStrike" cap="none" dirty="0" err="1">
                  <a:solidFill>
                    <a:srgbClr val="000000"/>
                  </a:solidFill>
                </a:rPr>
                <a:t>catching</a:t>
              </a:r>
              <a:r>
                <a:rPr lang="de-DE" sz="1600" b="1" i="0" u="none" strike="noStrike" cap="none" dirty="0">
                  <a:solidFill>
                    <a:srgbClr val="000000"/>
                  </a:solidFill>
                </a:rPr>
                <a:t> </a:t>
              </a:r>
              <a:r>
                <a:rPr lang="de-DE" sz="1600" b="1" i="0" u="none" strike="noStrike" cap="none" dirty="0" err="1">
                  <a:solidFill>
                    <a:srgbClr val="000000"/>
                  </a:solidFill>
                </a:rPr>
                <a:t>abilities</a:t>
              </a:r>
              <a:endParaRPr sz="1600" b="1" i="0" u="none" strike="noStrike" cap="none" dirty="0">
                <a:solidFill>
                  <a:schemeClr val="dk1"/>
                </a:solidFill>
              </a:endParaRPr>
            </a:p>
          </p:txBody>
        </p:sp>
      </p:grpSp>
      <p:sp>
        <p:nvSpPr>
          <p:cNvPr id="156" name="Google Shape;156;p5"/>
          <p:cNvSpPr txBox="1">
            <a:spLocks noGrp="1"/>
          </p:cNvSpPr>
          <p:nvPr>
            <p:ph type="body" idx="6"/>
          </p:nvPr>
        </p:nvSpPr>
        <p:spPr>
          <a:xfrm>
            <a:off x="719999" y="5761038"/>
            <a:ext cx="10440126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284400" lvl="0" indent="-284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ldNum" idx="12"/>
          </p:nvPr>
        </p:nvSpPr>
        <p:spPr>
          <a:xfrm>
            <a:off x="180000" y="6178310"/>
            <a:ext cx="36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1087246" y="256426"/>
            <a:ext cx="1022509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0" i="0" u="none" strike="noStrike" cap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r>
              <a:rPr lang="de-DE" sz="3200" b="0" i="0" u="none" strike="noStrike" cap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de-DE" sz="3200" b="0" i="0" u="none" strike="noStrike" cap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de-DE" sz="3200" b="0" i="0" u="none" strike="noStrike" cap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Catching</a:t>
            </a:r>
            <a:r>
              <a:rPr lang="de-DE" sz="3200" b="0" i="0" u="none" strike="noStrike" cap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3200" b="0" i="0" u="none" strike="noStrike" cap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Pong</a:t>
            </a:r>
            <a:r>
              <a:rPr lang="de-DE" sz="3200" b="0" i="0" u="none" strike="noStrike" cap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Balls </a:t>
            </a:r>
            <a:r>
              <a:rPr lang="de-DE" sz="3200" b="0" i="0" u="none" strike="noStrike" cap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3200" b="0" i="0" u="none" strike="noStrike" cap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ITRI Arm</a:t>
            </a:r>
            <a:endParaRPr dirty="0"/>
          </a:p>
        </p:txBody>
      </p:sp>
      <p:sp>
        <p:nvSpPr>
          <p:cNvPr id="159" name="Google Shape;159;p5"/>
          <p:cNvSpPr txBox="1"/>
          <p:nvPr/>
        </p:nvSpPr>
        <p:spPr>
          <a:xfrm>
            <a:off x="732584" y="2536929"/>
            <a:ext cx="2231999" cy="74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400"/>
              <a:buFont typeface="Arial"/>
              <a:buNone/>
            </a:pPr>
            <a:r>
              <a:rPr lang="de-DE" sz="16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Jakob Ketterer</a:t>
            </a:r>
            <a:br>
              <a:rPr lang="de-DE" sz="1600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Karlsruhe Institute </a:t>
            </a:r>
            <a:r>
              <a:rPr lang="de-DE" b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endParaRPr b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dirty="0"/>
          </a:p>
        </p:txBody>
      </p:sp>
      <p:sp>
        <p:nvSpPr>
          <p:cNvPr id="160" name="Google Shape;160;p5"/>
          <p:cNvSpPr txBox="1"/>
          <p:nvPr/>
        </p:nvSpPr>
        <p:spPr>
          <a:xfrm>
            <a:off x="3445203" y="2536927"/>
            <a:ext cx="2232000" cy="74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400"/>
              <a:buFont typeface="Arial"/>
              <a:buNone/>
            </a:pPr>
            <a:r>
              <a:rPr lang="de-DE" sz="16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Iris </a:t>
            </a:r>
            <a:r>
              <a:rPr lang="de-DE" sz="16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Andrussow</a:t>
            </a:r>
            <a:endParaRPr sz="1600" b="0" u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Karlsruhe Institute </a:t>
            </a:r>
            <a:r>
              <a:rPr lang="de-DE" b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Technology</a:t>
            </a:r>
            <a:endParaRPr b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8870442" y="2536044"/>
            <a:ext cx="22320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400"/>
              <a:buFont typeface="Arial"/>
              <a:buNone/>
            </a:pPr>
            <a:r>
              <a:rPr lang="de-DE" sz="16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Gregor Lied</a:t>
            </a:r>
            <a:br>
              <a:rPr lang="de-DE" sz="1600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Karlsruhe Institute </a:t>
            </a:r>
            <a:r>
              <a:rPr lang="de-DE" b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Technology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6157823" y="2536044"/>
            <a:ext cx="22320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400"/>
              <a:buFont typeface="Arial"/>
              <a:buNone/>
            </a:pPr>
            <a:r>
              <a:rPr lang="de-DE" sz="16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Clarissa Hamann</a:t>
            </a:r>
            <a:endParaRPr sz="1600" b="0" u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University </a:t>
            </a:r>
            <a:r>
              <a:rPr lang="de-DE" b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Munich</a:t>
            </a:r>
            <a:endParaRPr b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5"/>
          <p:cNvCxnSpPr/>
          <p:nvPr/>
        </p:nvCxnSpPr>
        <p:spPr>
          <a:xfrm>
            <a:off x="719136" y="929829"/>
            <a:ext cx="10440000" cy="0"/>
          </a:xfrm>
          <a:prstGeom prst="straightConnector1">
            <a:avLst/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4" name="Google Shape;164;p5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0413" y="1362463"/>
            <a:ext cx="1072058" cy="1050952"/>
          </a:xfrm>
          <a:prstGeom prst="ellipse">
            <a:avLst/>
          </a:prstGeom>
          <a:gradFill>
            <a:gsLst>
              <a:gs pos="0">
                <a:srgbClr val="F0F9FE"/>
              </a:gs>
              <a:gs pos="74000">
                <a:srgbClr val="7DD9FF"/>
              </a:gs>
              <a:gs pos="83000">
                <a:srgbClr val="7DD9FF"/>
              </a:gs>
              <a:gs pos="100000">
                <a:srgbClr val="A9E5FE"/>
              </a:gs>
            </a:gsLst>
            <a:lin ang="5400000" scaled="0"/>
          </a:gradFill>
          <a:ln w="222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554" y="1363855"/>
            <a:ext cx="1072059" cy="1049975"/>
          </a:xfrm>
          <a:prstGeom prst="ellipse">
            <a:avLst/>
          </a:prstGeom>
          <a:gradFill>
            <a:gsLst>
              <a:gs pos="0">
                <a:srgbClr val="F0F9FE"/>
              </a:gs>
              <a:gs pos="74000">
                <a:srgbClr val="7DD9FF"/>
              </a:gs>
              <a:gs pos="83000">
                <a:srgbClr val="7DD9FF"/>
              </a:gs>
              <a:gs pos="100000">
                <a:srgbClr val="A9E5FE"/>
              </a:gs>
            </a:gsLst>
            <a:lin ang="5400000" scaled="0"/>
          </a:gradFill>
          <a:ln w="222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7794" y="1363855"/>
            <a:ext cx="1072059" cy="1049975"/>
          </a:xfrm>
          <a:prstGeom prst="ellipse">
            <a:avLst/>
          </a:prstGeom>
          <a:gradFill>
            <a:gsLst>
              <a:gs pos="0">
                <a:srgbClr val="F0F9FE"/>
              </a:gs>
              <a:gs pos="74000">
                <a:srgbClr val="7DD9FF"/>
              </a:gs>
              <a:gs pos="83000">
                <a:srgbClr val="7DD9FF"/>
              </a:gs>
              <a:gs pos="100000">
                <a:srgbClr val="A9E5FE"/>
              </a:gs>
            </a:gsLst>
            <a:lin ang="5400000" scaled="0"/>
          </a:gradFill>
          <a:ln w="222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5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5174" y="1363855"/>
            <a:ext cx="1072059" cy="1049975"/>
          </a:xfrm>
          <a:prstGeom prst="ellipse">
            <a:avLst/>
          </a:prstGeom>
          <a:gradFill>
            <a:gsLst>
              <a:gs pos="0">
                <a:srgbClr val="F0F9FE"/>
              </a:gs>
              <a:gs pos="74000">
                <a:srgbClr val="7DD9FF"/>
              </a:gs>
              <a:gs pos="83000">
                <a:srgbClr val="7DD9FF"/>
              </a:gs>
              <a:gs pos="100000">
                <a:srgbClr val="A9E5FE"/>
              </a:gs>
            </a:gsLst>
            <a:lin ang="5400000" scaled="0"/>
          </a:gradFill>
          <a:ln w="222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A picture containing indoor, sitting, sink, black&#10;&#10;Description automatically generated">
            <a:extLst>
              <a:ext uri="{FF2B5EF4-FFF2-40B4-BE49-F238E27FC236}">
                <a16:creationId xmlns:a16="http://schemas.microsoft.com/office/drawing/2014/main" id="{E61B99DF-78EE-8C4B-9F51-D06E6CB58C4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07039" y="3383848"/>
            <a:ext cx="2092997" cy="2445481"/>
          </a:xfrm>
          <a:prstGeom prst="rect">
            <a:avLst/>
          </a:prstGeom>
          <a:ln w="19050">
            <a:solidFill>
              <a:srgbClr val="A64D79"/>
            </a:solidFill>
            <a:prstDash val="dash"/>
          </a:ln>
        </p:spPr>
      </p:pic>
      <p:sp>
        <p:nvSpPr>
          <p:cNvPr id="24" name="Google Shape;165;p5">
            <a:extLst>
              <a:ext uri="{FF2B5EF4-FFF2-40B4-BE49-F238E27FC236}">
                <a16:creationId xmlns:a16="http://schemas.microsoft.com/office/drawing/2014/main" id="{707AB697-499C-7F4C-8D6A-98459C8F47A8}"/>
              </a:ext>
            </a:extLst>
          </p:cNvPr>
          <p:cNvSpPr txBox="1"/>
          <p:nvPr/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Group 15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RoboPong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Final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 CSIE5047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2019/11/18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bf0d4381b_1_6"/>
          <p:cNvSpPr txBox="1">
            <a:spLocks noGrp="1"/>
          </p:cNvSpPr>
          <p:nvPr>
            <p:ph type="sldNum" idx="12"/>
          </p:nvPr>
        </p:nvSpPr>
        <p:spPr>
          <a:xfrm>
            <a:off x="179705" y="6178550"/>
            <a:ext cx="360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207" name="Google Shape;207;g7bf0d4381b_1_6"/>
          <p:cNvSpPr txBox="1"/>
          <p:nvPr/>
        </p:nvSpPr>
        <p:spPr>
          <a:xfrm>
            <a:off x="1087120" y="256540"/>
            <a:ext cx="4896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3200"/>
              <a:buFont typeface="Arial"/>
              <a:buNone/>
            </a:pPr>
            <a:r>
              <a:rPr lang="de-DE" sz="32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Demonstration Video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g7bf0d4381b_1_6"/>
          <p:cNvCxnSpPr/>
          <p:nvPr/>
        </p:nvCxnSpPr>
        <p:spPr>
          <a:xfrm>
            <a:off x="719136" y="929829"/>
            <a:ext cx="10440000" cy="0"/>
          </a:xfrm>
          <a:prstGeom prst="straightConnector1">
            <a:avLst/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g7bf0d4381b_1_6"/>
          <p:cNvSpPr txBox="1">
            <a:spLocks noGrp="1"/>
          </p:cNvSpPr>
          <p:nvPr>
            <p:ph type="body" idx="6"/>
          </p:nvPr>
        </p:nvSpPr>
        <p:spPr>
          <a:xfrm>
            <a:off x="719999" y="5761038"/>
            <a:ext cx="10440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/>
          </a:p>
        </p:txBody>
      </p:sp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1CFF3C0F-4A84-5D4C-9778-6DCBCAE28A86}"/>
              </a:ext>
            </a:extLst>
          </p:cNvPr>
          <p:cNvSpPr/>
          <p:nvPr/>
        </p:nvSpPr>
        <p:spPr>
          <a:xfrm>
            <a:off x="719138" y="1331913"/>
            <a:ext cx="10440987" cy="3887787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Click me to start YouTube Video</a:t>
            </a:r>
          </a:p>
        </p:txBody>
      </p:sp>
      <p:sp>
        <p:nvSpPr>
          <p:cNvPr id="9" name="Google Shape;165;p5">
            <a:extLst>
              <a:ext uri="{FF2B5EF4-FFF2-40B4-BE49-F238E27FC236}">
                <a16:creationId xmlns:a16="http://schemas.microsoft.com/office/drawing/2014/main" id="{321763A6-1EEE-084B-B80C-5E0AC673DCAD}"/>
              </a:ext>
            </a:extLst>
          </p:cNvPr>
          <p:cNvSpPr txBox="1"/>
          <p:nvPr/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Group 15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RoboPong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Final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 CSIE5047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2019/11/18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27C3504-D3AF-564D-A8FD-91CAB10175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599" y="3812609"/>
            <a:ext cx="2800739" cy="1942252"/>
          </a:xfrm>
          <a:prstGeom prst="rect">
            <a:avLst/>
          </a:prstGeom>
        </p:spPr>
      </p:pic>
      <p:sp>
        <p:nvSpPr>
          <p:cNvPr id="193" name="Google Shape;193;p7"/>
          <p:cNvSpPr txBox="1">
            <a:spLocks noGrp="1"/>
          </p:cNvSpPr>
          <p:nvPr>
            <p:ph type="sldNum" idx="12"/>
          </p:nvPr>
        </p:nvSpPr>
        <p:spPr>
          <a:xfrm>
            <a:off x="179705" y="6178550"/>
            <a:ext cx="360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1087119" y="256540"/>
            <a:ext cx="9333888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02000"/>
              </a:lnSpc>
              <a:buClr>
                <a:srgbClr val="A64D79"/>
              </a:buClr>
              <a:buSzPts val="3200"/>
            </a:pPr>
            <a:r>
              <a:rPr lang="de-DE" sz="3200" dirty="0" err="1">
                <a:solidFill>
                  <a:srgbClr val="A64D79"/>
                </a:solidFill>
              </a:rPr>
              <a:t>Catching</a:t>
            </a:r>
            <a:r>
              <a:rPr lang="de-DE" sz="3200" dirty="0">
                <a:solidFill>
                  <a:srgbClr val="A64D79"/>
                </a:solidFill>
              </a:rPr>
              <a:t> </a:t>
            </a:r>
            <a:r>
              <a:rPr lang="de-DE" sz="3200" dirty="0" err="1">
                <a:solidFill>
                  <a:srgbClr val="A64D79"/>
                </a:solidFill>
              </a:rPr>
              <a:t>Pong</a:t>
            </a:r>
            <a:r>
              <a:rPr lang="de-DE" sz="3200" dirty="0">
                <a:solidFill>
                  <a:srgbClr val="A64D79"/>
                </a:solidFill>
              </a:rPr>
              <a:t> Balls </a:t>
            </a:r>
            <a:r>
              <a:rPr lang="de-DE" sz="3200" dirty="0" err="1">
                <a:solidFill>
                  <a:srgbClr val="A64D79"/>
                </a:solidFill>
              </a:rPr>
              <a:t>with</a:t>
            </a:r>
            <a:r>
              <a:rPr lang="de-DE" sz="3200" dirty="0">
                <a:solidFill>
                  <a:srgbClr val="A64D79"/>
                </a:solidFill>
              </a:rPr>
              <a:t> ITRI Arm - </a:t>
            </a:r>
            <a:r>
              <a:rPr lang="de-DE" sz="3200" dirty="0" err="1">
                <a:solidFill>
                  <a:srgbClr val="A64D79"/>
                </a:solidFill>
              </a:rPr>
              <a:t>Subtasks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>
            <a:spLocks noGrp="1"/>
          </p:cNvSpPr>
          <p:nvPr>
            <p:ph type="body" idx="6"/>
          </p:nvPr>
        </p:nvSpPr>
        <p:spPr>
          <a:xfrm>
            <a:off x="719999" y="5761038"/>
            <a:ext cx="10440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/>
          </a:p>
        </p:txBody>
      </p:sp>
      <p:pic>
        <p:nvPicPr>
          <p:cNvPr id="21" name="Picture 20" descr="A picture containing indoor, sitting, sink, black&#10;&#10;Description automatically generated">
            <a:extLst>
              <a:ext uri="{FF2B5EF4-FFF2-40B4-BE49-F238E27FC236}">
                <a16:creationId xmlns:a16="http://schemas.microsoft.com/office/drawing/2014/main" id="{89725E07-3723-4642-92D0-E21B9AC8D7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64283" y="3908924"/>
            <a:ext cx="1443705" cy="1686841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B0150C-1EA7-AD41-94D8-98760E8BD5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138" y="2149416"/>
            <a:ext cx="2627515" cy="145852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0CCE7D7-3222-F147-8550-1F15D680D138}"/>
              </a:ext>
            </a:extLst>
          </p:cNvPr>
          <p:cNvGrpSpPr/>
          <p:nvPr/>
        </p:nvGrpSpPr>
        <p:grpSpPr>
          <a:xfrm>
            <a:off x="6978098" y="2281814"/>
            <a:ext cx="4182025" cy="1678813"/>
            <a:chOff x="7159910" y="2064839"/>
            <a:chExt cx="1890137" cy="1175248"/>
          </a:xfrm>
        </p:grpSpPr>
        <p:pic>
          <p:nvPicPr>
            <p:cNvPr id="198" name="Google Shape;198;p7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1303" y="2064839"/>
              <a:ext cx="1868744" cy="1175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7"/>
            <p:cNvSpPr txBox="1"/>
            <p:nvPr/>
          </p:nvSpPr>
          <p:spPr>
            <a:xfrm>
              <a:off x="8155206" y="2912919"/>
              <a:ext cx="4617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dirty="0">
                  <a:solidFill>
                    <a:srgbClr val="00FF00"/>
                  </a:solidFill>
                </a:rPr>
                <a:t>x</a:t>
              </a:r>
              <a:endParaRPr sz="1200" dirty="0">
                <a:solidFill>
                  <a:srgbClr val="00FF00"/>
                </a:solidFill>
              </a:endParaRPr>
            </a:p>
          </p:txBody>
        </p:sp>
        <p:sp>
          <p:nvSpPr>
            <p:cNvPr id="22" name="Google Shape;201;p7">
              <a:extLst>
                <a:ext uri="{FF2B5EF4-FFF2-40B4-BE49-F238E27FC236}">
                  <a16:creationId xmlns:a16="http://schemas.microsoft.com/office/drawing/2014/main" id="{26566410-CC37-5840-803D-7AC08636657A}"/>
                </a:ext>
              </a:extLst>
            </p:cNvPr>
            <p:cNvSpPr txBox="1"/>
            <p:nvPr/>
          </p:nvSpPr>
          <p:spPr>
            <a:xfrm>
              <a:off x="7159910" y="2186328"/>
              <a:ext cx="4617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dirty="0">
                  <a:solidFill>
                    <a:srgbClr val="FF0000"/>
                  </a:solidFill>
                </a:rPr>
                <a:t>x</a:t>
              </a:r>
              <a:endParaRPr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Google Shape;201;p7">
            <a:extLst>
              <a:ext uri="{FF2B5EF4-FFF2-40B4-BE49-F238E27FC236}">
                <a16:creationId xmlns:a16="http://schemas.microsoft.com/office/drawing/2014/main" id="{5130671D-8A6E-734B-8905-D4C82273DA8A}"/>
              </a:ext>
            </a:extLst>
          </p:cNvPr>
          <p:cNvSpPr txBox="1"/>
          <p:nvPr/>
        </p:nvSpPr>
        <p:spPr>
          <a:xfrm>
            <a:off x="7234724" y="2352994"/>
            <a:ext cx="1021535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rgbClr val="FF0000"/>
                </a:solidFill>
              </a:rPr>
              <a:t>x</a:t>
            </a:r>
            <a:endParaRPr sz="1000" dirty="0">
              <a:solidFill>
                <a:srgbClr val="FF0000"/>
              </a:solidFill>
            </a:endParaRPr>
          </a:p>
        </p:txBody>
      </p:sp>
      <p:sp>
        <p:nvSpPr>
          <p:cNvPr id="33" name="Google Shape;201;p7">
            <a:extLst>
              <a:ext uri="{FF2B5EF4-FFF2-40B4-BE49-F238E27FC236}">
                <a16:creationId xmlns:a16="http://schemas.microsoft.com/office/drawing/2014/main" id="{9D030EC0-2E87-854E-A586-BEFB5064456F}"/>
              </a:ext>
            </a:extLst>
          </p:cNvPr>
          <p:cNvSpPr txBox="1"/>
          <p:nvPr/>
        </p:nvSpPr>
        <p:spPr>
          <a:xfrm>
            <a:off x="7526397" y="2352994"/>
            <a:ext cx="1021535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rgbClr val="FF0000"/>
                </a:solidFill>
              </a:rPr>
              <a:t>x</a:t>
            </a:r>
            <a:endParaRPr sz="1000" dirty="0">
              <a:solidFill>
                <a:srgbClr val="FF0000"/>
              </a:solidFill>
            </a:endParaRPr>
          </a:p>
        </p:txBody>
      </p:sp>
      <p:sp>
        <p:nvSpPr>
          <p:cNvPr id="34" name="Google Shape;201;p7">
            <a:extLst>
              <a:ext uri="{FF2B5EF4-FFF2-40B4-BE49-F238E27FC236}">
                <a16:creationId xmlns:a16="http://schemas.microsoft.com/office/drawing/2014/main" id="{66527D94-F075-2F42-96BE-82673BAAEC0A}"/>
              </a:ext>
            </a:extLst>
          </p:cNvPr>
          <p:cNvSpPr txBox="1"/>
          <p:nvPr/>
        </p:nvSpPr>
        <p:spPr>
          <a:xfrm>
            <a:off x="7643037" y="2352994"/>
            <a:ext cx="1021535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rgbClr val="FF0000"/>
                </a:solidFill>
              </a:rPr>
              <a:t>x</a:t>
            </a:r>
            <a:endParaRPr sz="1000" dirty="0">
              <a:solidFill>
                <a:srgbClr val="FF0000"/>
              </a:solidFill>
            </a:endParaRPr>
          </a:p>
        </p:txBody>
      </p:sp>
      <p:sp>
        <p:nvSpPr>
          <p:cNvPr id="35" name="Google Shape;201;p7">
            <a:extLst>
              <a:ext uri="{FF2B5EF4-FFF2-40B4-BE49-F238E27FC236}">
                <a16:creationId xmlns:a16="http://schemas.microsoft.com/office/drawing/2014/main" id="{3D5E451A-2AF1-0244-BEB6-BECFBBCC5AA5}"/>
              </a:ext>
            </a:extLst>
          </p:cNvPr>
          <p:cNvSpPr txBox="1"/>
          <p:nvPr/>
        </p:nvSpPr>
        <p:spPr>
          <a:xfrm>
            <a:off x="7740730" y="2360664"/>
            <a:ext cx="1021535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rgbClr val="FF0000"/>
                </a:solidFill>
              </a:rPr>
              <a:t>x</a:t>
            </a:r>
            <a:endParaRPr sz="1000" dirty="0">
              <a:solidFill>
                <a:srgbClr val="FF0000"/>
              </a:solidFill>
            </a:endParaRPr>
          </a:p>
        </p:txBody>
      </p:sp>
      <p:sp>
        <p:nvSpPr>
          <p:cNvPr id="36" name="Google Shape;201;p7">
            <a:extLst>
              <a:ext uri="{FF2B5EF4-FFF2-40B4-BE49-F238E27FC236}">
                <a16:creationId xmlns:a16="http://schemas.microsoft.com/office/drawing/2014/main" id="{B733EECF-0F99-7442-9315-7C501CBB8759}"/>
              </a:ext>
            </a:extLst>
          </p:cNvPr>
          <p:cNvSpPr txBox="1"/>
          <p:nvPr/>
        </p:nvSpPr>
        <p:spPr>
          <a:xfrm>
            <a:off x="7990414" y="2455072"/>
            <a:ext cx="1021535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rgbClr val="FF0000"/>
                </a:solidFill>
              </a:rPr>
              <a:t>x</a:t>
            </a:r>
            <a:endParaRPr sz="1000" dirty="0">
              <a:solidFill>
                <a:srgbClr val="FF0000"/>
              </a:solidFill>
            </a:endParaRPr>
          </a:p>
        </p:txBody>
      </p:sp>
      <p:sp>
        <p:nvSpPr>
          <p:cNvPr id="37" name="Google Shape;201;p7">
            <a:extLst>
              <a:ext uri="{FF2B5EF4-FFF2-40B4-BE49-F238E27FC236}">
                <a16:creationId xmlns:a16="http://schemas.microsoft.com/office/drawing/2014/main" id="{90773383-B877-744E-83BD-363EF095ED13}"/>
              </a:ext>
            </a:extLst>
          </p:cNvPr>
          <p:cNvSpPr txBox="1"/>
          <p:nvPr/>
        </p:nvSpPr>
        <p:spPr>
          <a:xfrm>
            <a:off x="7911451" y="2419777"/>
            <a:ext cx="1021535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rgbClr val="FF0000"/>
                </a:solidFill>
              </a:rPr>
              <a:t>x</a:t>
            </a:r>
            <a:endParaRPr sz="1000" dirty="0">
              <a:solidFill>
                <a:srgbClr val="FF0000"/>
              </a:solidFill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B7776E-BD8B-E24C-A1F0-E1FFA570089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7374" y="2388366"/>
            <a:ext cx="3328739" cy="1428714"/>
          </a:xfrm>
          <a:prstGeom prst="rect">
            <a:avLst/>
          </a:prstGeom>
        </p:spPr>
      </p:pic>
      <p:pic>
        <p:nvPicPr>
          <p:cNvPr id="38" name="Picture 3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799FAA-386F-2B4C-9916-D5166EC2279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5929" y="3927041"/>
            <a:ext cx="3843813" cy="154715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77126E6-86C8-6F46-9E81-9E92AB9BA7FC}"/>
              </a:ext>
            </a:extLst>
          </p:cNvPr>
          <p:cNvGrpSpPr/>
          <p:nvPr/>
        </p:nvGrpSpPr>
        <p:grpSpPr>
          <a:xfrm>
            <a:off x="719136" y="1118385"/>
            <a:ext cx="10440000" cy="779629"/>
            <a:chOff x="719136" y="1048048"/>
            <a:chExt cx="10440000" cy="77962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6F8B1FF-FF66-E148-BCE5-1174500AA785}"/>
                </a:ext>
              </a:extLst>
            </p:cNvPr>
            <p:cNvSpPr/>
            <p:nvPr/>
          </p:nvSpPr>
          <p:spPr>
            <a:xfrm>
              <a:off x="2901751" y="1048048"/>
              <a:ext cx="1745999" cy="779629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3D Robot-Camera Calibration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A01B2B-B538-A54A-A5FB-78500EE7113D}"/>
                </a:ext>
              </a:extLst>
            </p:cNvPr>
            <p:cNvSpPr/>
            <p:nvPr/>
          </p:nvSpPr>
          <p:spPr>
            <a:xfrm>
              <a:off x="5072213" y="1048048"/>
              <a:ext cx="1745999" cy="779629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Detection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AC5C754-A5DF-F64D-9276-1FE19ABEA4C3}"/>
                </a:ext>
              </a:extLst>
            </p:cNvPr>
            <p:cNvSpPr/>
            <p:nvPr/>
          </p:nvSpPr>
          <p:spPr>
            <a:xfrm>
              <a:off x="7242675" y="1048048"/>
              <a:ext cx="1745999" cy="779629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Trajectory Estimation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C6A6640-54EB-DC41-9E97-F3B6EFE4DA08}"/>
                </a:ext>
              </a:extLst>
            </p:cNvPr>
            <p:cNvSpPr/>
            <p:nvPr/>
          </p:nvSpPr>
          <p:spPr>
            <a:xfrm>
              <a:off x="9413137" y="1048048"/>
              <a:ext cx="1745999" cy="779629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Robot Movement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62180CE-585B-F54F-BE9E-AB64CC851B7D}"/>
                </a:ext>
              </a:extLst>
            </p:cNvPr>
            <p:cNvSpPr/>
            <p:nvPr/>
          </p:nvSpPr>
          <p:spPr>
            <a:xfrm>
              <a:off x="719136" y="1048048"/>
              <a:ext cx="1745999" cy="779629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TCP – Connection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35A2FAF-CCC3-A649-A8AD-0521BE0723D8}"/>
                </a:ext>
              </a:extLst>
            </p:cNvPr>
            <p:cNvCxnSpPr>
              <a:cxnSpLocks/>
            </p:cNvCxnSpPr>
            <p:nvPr/>
          </p:nvCxnSpPr>
          <p:spPr>
            <a:xfrm>
              <a:off x="2335626" y="1437862"/>
              <a:ext cx="566125" cy="0"/>
            </a:xfrm>
            <a:prstGeom prst="straightConnector1">
              <a:avLst/>
            </a:prstGeom>
            <a:ln w="47625">
              <a:solidFill>
                <a:srgbClr val="A64D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779BBA8-CAF1-2240-8719-939041150EF0}"/>
                </a:ext>
              </a:extLst>
            </p:cNvPr>
            <p:cNvCxnSpPr>
              <a:cxnSpLocks/>
            </p:cNvCxnSpPr>
            <p:nvPr/>
          </p:nvCxnSpPr>
          <p:spPr>
            <a:xfrm>
              <a:off x="4506088" y="1437862"/>
              <a:ext cx="566125" cy="0"/>
            </a:xfrm>
            <a:prstGeom prst="straightConnector1">
              <a:avLst/>
            </a:prstGeom>
            <a:ln w="47625">
              <a:solidFill>
                <a:srgbClr val="A64D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CE685C1-F361-EA4B-B489-3E2BD9169E91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99" y="1437862"/>
              <a:ext cx="566125" cy="0"/>
            </a:xfrm>
            <a:prstGeom prst="straightConnector1">
              <a:avLst/>
            </a:prstGeom>
            <a:ln w="47625">
              <a:solidFill>
                <a:srgbClr val="A64D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BADF802-0FA9-2C45-9F29-3D71E09829DA}"/>
                </a:ext>
              </a:extLst>
            </p:cNvPr>
            <p:cNvCxnSpPr>
              <a:cxnSpLocks/>
            </p:cNvCxnSpPr>
            <p:nvPr/>
          </p:nvCxnSpPr>
          <p:spPr>
            <a:xfrm>
              <a:off x="8876590" y="1437862"/>
              <a:ext cx="566125" cy="0"/>
            </a:xfrm>
            <a:prstGeom prst="straightConnector1">
              <a:avLst/>
            </a:prstGeom>
            <a:ln w="47625">
              <a:solidFill>
                <a:srgbClr val="A64D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9BD2FD35-6F5E-064A-AED7-F15D705E9B0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99614" y="3887200"/>
            <a:ext cx="1813710" cy="1360283"/>
          </a:xfrm>
          <a:prstGeom prst="rect">
            <a:avLst/>
          </a:prstGeom>
        </p:spPr>
      </p:pic>
      <p:cxnSp>
        <p:nvCxnSpPr>
          <p:cNvPr id="55" name="Google Shape;195;p7">
            <a:extLst>
              <a:ext uri="{FF2B5EF4-FFF2-40B4-BE49-F238E27FC236}">
                <a16:creationId xmlns:a16="http://schemas.microsoft.com/office/drawing/2014/main" id="{C4F68FF9-6F21-824B-9295-15F7F0101D84}"/>
              </a:ext>
            </a:extLst>
          </p:cNvPr>
          <p:cNvCxnSpPr/>
          <p:nvPr/>
        </p:nvCxnSpPr>
        <p:spPr>
          <a:xfrm>
            <a:off x="719136" y="929829"/>
            <a:ext cx="10440000" cy="0"/>
          </a:xfrm>
          <a:prstGeom prst="straightConnector1">
            <a:avLst/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163;p5">
            <a:extLst>
              <a:ext uri="{FF2B5EF4-FFF2-40B4-BE49-F238E27FC236}">
                <a16:creationId xmlns:a16="http://schemas.microsoft.com/office/drawing/2014/main" id="{2D1026A6-EC2E-CE43-B7C3-F5E5056A48CD}"/>
              </a:ext>
            </a:extLst>
          </p:cNvPr>
          <p:cNvCxnSpPr/>
          <p:nvPr/>
        </p:nvCxnSpPr>
        <p:spPr>
          <a:xfrm>
            <a:off x="719136" y="2086569"/>
            <a:ext cx="10440000" cy="0"/>
          </a:xfrm>
          <a:prstGeom prst="straightConnector1">
            <a:avLst/>
          </a:prstGeom>
          <a:noFill/>
          <a:ln w="25400" cap="flat" cmpd="sng">
            <a:solidFill>
              <a:srgbClr val="A64D79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8" name="Google Shape;165;p5">
            <a:extLst>
              <a:ext uri="{FF2B5EF4-FFF2-40B4-BE49-F238E27FC236}">
                <a16:creationId xmlns:a16="http://schemas.microsoft.com/office/drawing/2014/main" id="{493F0ECD-2C18-6C4E-9C49-FB96D630C9D3}"/>
              </a:ext>
            </a:extLst>
          </p:cNvPr>
          <p:cNvSpPr txBox="1"/>
          <p:nvPr/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Group 15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RoboPong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Final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 CSIE5047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2019/11/18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987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sldNum" idx="12"/>
          </p:nvPr>
        </p:nvSpPr>
        <p:spPr>
          <a:xfrm>
            <a:off x="179705" y="6178550"/>
            <a:ext cx="360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1087119" y="256540"/>
            <a:ext cx="9333888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02000"/>
              </a:lnSpc>
              <a:buClr>
                <a:srgbClr val="A64D79"/>
              </a:buClr>
              <a:buSzPts val="3200"/>
            </a:pPr>
            <a:r>
              <a:rPr lang="de-DE" sz="3200" dirty="0" err="1">
                <a:solidFill>
                  <a:srgbClr val="A64D79"/>
                </a:solidFill>
              </a:rPr>
              <a:t>Catching</a:t>
            </a:r>
            <a:r>
              <a:rPr lang="de-DE" sz="3200" dirty="0">
                <a:solidFill>
                  <a:srgbClr val="A64D79"/>
                </a:solidFill>
              </a:rPr>
              <a:t> </a:t>
            </a:r>
            <a:r>
              <a:rPr lang="de-DE" sz="3200" dirty="0" err="1">
                <a:solidFill>
                  <a:srgbClr val="A64D79"/>
                </a:solidFill>
              </a:rPr>
              <a:t>Pong</a:t>
            </a:r>
            <a:r>
              <a:rPr lang="de-DE" sz="3200" dirty="0">
                <a:solidFill>
                  <a:srgbClr val="A64D79"/>
                </a:solidFill>
              </a:rPr>
              <a:t> Balls </a:t>
            </a:r>
            <a:r>
              <a:rPr lang="de-DE" sz="3200" dirty="0" err="1">
                <a:solidFill>
                  <a:srgbClr val="A64D79"/>
                </a:solidFill>
              </a:rPr>
              <a:t>with</a:t>
            </a:r>
            <a:r>
              <a:rPr lang="de-DE" sz="3200" dirty="0">
                <a:solidFill>
                  <a:srgbClr val="A64D79"/>
                </a:solidFill>
              </a:rPr>
              <a:t> ITRI Arm - </a:t>
            </a:r>
            <a:r>
              <a:rPr lang="de-DE" sz="3200" dirty="0" err="1">
                <a:solidFill>
                  <a:srgbClr val="A64D79"/>
                </a:solidFill>
              </a:rPr>
              <a:t>Subtasks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7"/>
          <p:cNvCxnSpPr/>
          <p:nvPr/>
        </p:nvCxnSpPr>
        <p:spPr>
          <a:xfrm>
            <a:off x="719136" y="929829"/>
            <a:ext cx="10440000" cy="0"/>
          </a:xfrm>
          <a:prstGeom prst="straightConnector1">
            <a:avLst/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p7"/>
          <p:cNvSpPr txBox="1">
            <a:spLocks noGrp="1"/>
          </p:cNvSpPr>
          <p:nvPr>
            <p:ph type="body" idx="6"/>
          </p:nvPr>
        </p:nvSpPr>
        <p:spPr>
          <a:xfrm>
            <a:off x="719999" y="5761038"/>
            <a:ext cx="10440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B0150C-1EA7-AD41-94D8-98760E8B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9601" y="2286091"/>
            <a:ext cx="5221287" cy="289831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CD2151-0F01-AC40-8236-5C535F8FEB3E}"/>
              </a:ext>
            </a:extLst>
          </p:cNvPr>
          <p:cNvGrpSpPr/>
          <p:nvPr/>
        </p:nvGrpSpPr>
        <p:grpSpPr>
          <a:xfrm>
            <a:off x="719136" y="1118385"/>
            <a:ext cx="10440000" cy="779629"/>
            <a:chOff x="719136" y="1048048"/>
            <a:chExt cx="10440000" cy="7796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13A776-B4DB-194E-8392-1642021FCC6C}"/>
                </a:ext>
              </a:extLst>
            </p:cNvPr>
            <p:cNvSpPr/>
            <p:nvPr/>
          </p:nvSpPr>
          <p:spPr>
            <a:xfrm>
              <a:off x="2901751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3D Robot-Camera Calibration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509F05-35C7-B645-A675-99DF4CC3B8B8}"/>
                </a:ext>
              </a:extLst>
            </p:cNvPr>
            <p:cNvSpPr/>
            <p:nvPr/>
          </p:nvSpPr>
          <p:spPr>
            <a:xfrm>
              <a:off x="5072213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Detection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179A3A-236F-CA49-ADED-B9836ED5BA18}"/>
                </a:ext>
              </a:extLst>
            </p:cNvPr>
            <p:cNvSpPr/>
            <p:nvPr/>
          </p:nvSpPr>
          <p:spPr>
            <a:xfrm>
              <a:off x="7242675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Trajectory Estimation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BFB7F4-F9E1-5840-8046-07D965E2B938}"/>
                </a:ext>
              </a:extLst>
            </p:cNvPr>
            <p:cNvSpPr/>
            <p:nvPr/>
          </p:nvSpPr>
          <p:spPr>
            <a:xfrm>
              <a:off x="9413137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Robot Movement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B1E9C9-16BC-E542-9C4B-B8FC7086D841}"/>
                </a:ext>
              </a:extLst>
            </p:cNvPr>
            <p:cNvSpPr/>
            <p:nvPr/>
          </p:nvSpPr>
          <p:spPr>
            <a:xfrm>
              <a:off x="719136" y="1048048"/>
              <a:ext cx="1745999" cy="779629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TCP – Connection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933E4E-9FDC-A446-9D54-90B7F5A006E6}"/>
                </a:ext>
              </a:extLst>
            </p:cNvPr>
            <p:cNvCxnSpPr>
              <a:cxnSpLocks/>
            </p:cNvCxnSpPr>
            <p:nvPr/>
          </p:nvCxnSpPr>
          <p:spPr>
            <a:xfrm>
              <a:off x="2448510" y="1437863"/>
              <a:ext cx="436616" cy="0"/>
            </a:xfrm>
            <a:prstGeom prst="straightConnector1">
              <a:avLst/>
            </a:prstGeom>
            <a:solidFill>
              <a:srgbClr val="A64D79">
                <a:alpha val="54000"/>
              </a:srgbClr>
            </a:solidFill>
            <a:ln w="47625">
              <a:solidFill>
                <a:srgbClr val="A64D79">
                  <a:alpha val="6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E97F6BE-165E-3D4D-9039-F96C76B6A727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4647750" y="1437863"/>
              <a:ext cx="424463" cy="0"/>
            </a:xfrm>
            <a:prstGeom prst="straightConnector1">
              <a:avLst/>
            </a:prstGeom>
            <a:solidFill>
              <a:srgbClr val="A64D79">
                <a:alpha val="54000"/>
              </a:srgbClr>
            </a:solidFill>
            <a:ln w="47625">
              <a:solidFill>
                <a:srgbClr val="A64D79">
                  <a:alpha val="6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610CEDC-549F-834B-9500-9B0FBAC3EF73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6818212" y="1437863"/>
              <a:ext cx="424463" cy="0"/>
            </a:xfrm>
            <a:prstGeom prst="straightConnector1">
              <a:avLst/>
            </a:prstGeom>
            <a:solidFill>
              <a:srgbClr val="A64D79">
                <a:alpha val="54000"/>
              </a:srgbClr>
            </a:solidFill>
            <a:ln w="47625">
              <a:solidFill>
                <a:srgbClr val="A64D79">
                  <a:alpha val="6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12AEE68-C6E0-4E42-919D-0B8C1979EF39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988674" y="1437863"/>
              <a:ext cx="437416" cy="0"/>
            </a:xfrm>
            <a:prstGeom prst="straightConnector1">
              <a:avLst/>
            </a:prstGeom>
            <a:solidFill>
              <a:srgbClr val="A64D79">
                <a:alpha val="54000"/>
              </a:srgbClr>
            </a:solidFill>
            <a:ln w="47625">
              <a:solidFill>
                <a:srgbClr val="A64D79">
                  <a:alpha val="6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Google Shape;163;p5">
            <a:extLst>
              <a:ext uri="{FF2B5EF4-FFF2-40B4-BE49-F238E27FC236}">
                <a16:creationId xmlns:a16="http://schemas.microsoft.com/office/drawing/2014/main" id="{733B6DAA-E512-6846-B2B9-427F42676823}"/>
              </a:ext>
            </a:extLst>
          </p:cNvPr>
          <p:cNvCxnSpPr/>
          <p:nvPr/>
        </p:nvCxnSpPr>
        <p:spPr>
          <a:xfrm>
            <a:off x="719136" y="2086569"/>
            <a:ext cx="10440000" cy="0"/>
          </a:xfrm>
          <a:prstGeom prst="straightConnector1">
            <a:avLst/>
          </a:prstGeom>
          <a:noFill/>
          <a:ln w="25400" cap="flat" cmpd="sng">
            <a:solidFill>
              <a:srgbClr val="A64D79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2" name="Google Shape;165;p5">
            <a:extLst>
              <a:ext uri="{FF2B5EF4-FFF2-40B4-BE49-F238E27FC236}">
                <a16:creationId xmlns:a16="http://schemas.microsoft.com/office/drawing/2014/main" id="{BD0FC2BC-F373-654B-B0B4-662EEE54C9D2}"/>
              </a:ext>
            </a:extLst>
          </p:cNvPr>
          <p:cNvSpPr txBox="1"/>
          <p:nvPr/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Group 15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RoboPong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Final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 CSIE5047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2019/11/18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608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sldNum" idx="12"/>
          </p:nvPr>
        </p:nvSpPr>
        <p:spPr>
          <a:xfrm>
            <a:off x="179705" y="6178550"/>
            <a:ext cx="360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1087119" y="256540"/>
            <a:ext cx="9333888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02000"/>
              </a:lnSpc>
              <a:buClr>
                <a:srgbClr val="A64D79"/>
              </a:buClr>
              <a:buSzPts val="3200"/>
            </a:pPr>
            <a:r>
              <a:rPr lang="de-DE" sz="3200" dirty="0" err="1">
                <a:solidFill>
                  <a:srgbClr val="A64D79"/>
                </a:solidFill>
              </a:rPr>
              <a:t>Catching</a:t>
            </a:r>
            <a:r>
              <a:rPr lang="de-DE" sz="3200" dirty="0">
                <a:solidFill>
                  <a:srgbClr val="A64D79"/>
                </a:solidFill>
              </a:rPr>
              <a:t> </a:t>
            </a:r>
            <a:r>
              <a:rPr lang="de-DE" sz="3200" dirty="0" err="1">
                <a:solidFill>
                  <a:srgbClr val="A64D79"/>
                </a:solidFill>
              </a:rPr>
              <a:t>Pong</a:t>
            </a:r>
            <a:r>
              <a:rPr lang="de-DE" sz="3200" dirty="0">
                <a:solidFill>
                  <a:srgbClr val="A64D79"/>
                </a:solidFill>
              </a:rPr>
              <a:t> Balls </a:t>
            </a:r>
            <a:r>
              <a:rPr lang="de-DE" sz="3200" dirty="0" err="1">
                <a:solidFill>
                  <a:srgbClr val="A64D79"/>
                </a:solidFill>
              </a:rPr>
              <a:t>with</a:t>
            </a:r>
            <a:r>
              <a:rPr lang="de-DE" sz="3200" dirty="0">
                <a:solidFill>
                  <a:srgbClr val="A64D79"/>
                </a:solidFill>
              </a:rPr>
              <a:t> ITRI Arm - </a:t>
            </a:r>
            <a:r>
              <a:rPr lang="de-DE" sz="3200" dirty="0" err="1">
                <a:solidFill>
                  <a:srgbClr val="A64D79"/>
                </a:solidFill>
              </a:rPr>
              <a:t>Subtasks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195;p7">
            <a:extLst>
              <a:ext uri="{FF2B5EF4-FFF2-40B4-BE49-F238E27FC236}">
                <a16:creationId xmlns:a16="http://schemas.microsoft.com/office/drawing/2014/main" id="{9E39B46F-F640-6449-B0ED-BF1F2B176B27}"/>
              </a:ext>
            </a:extLst>
          </p:cNvPr>
          <p:cNvCxnSpPr/>
          <p:nvPr/>
        </p:nvCxnSpPr>
        <p:spPr>
          <a:xfrm>
            <a:off x="719136" y="929829"/>
            <a:ext cx="10440000" cy="0"/>
          </a:xfrm>
          <a:prstGeom prst="straightConnector1">
            <a:avLst/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1A37D2-EB77-A14F-8F39-2ADD4AD56836}"/>
              </a:ext>
            </a:extLst>
          </p:cNvPr>
          <p:cNvGrpSpPr/>
          <p:nvPr/>
        </p:nvGrpSpPr>
        <p:grpSpPr>
          <a:xfrm>
            <a:off x="719136" y="1118385"/>
            <a:ext cx="10440000" cy="779629"/>
            <a:chOff x="719136" y="1048048"/>
            <a:chExt cx="10440000" cy="77962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1F650A-B03F-DF46-B438-C4905265DC2E}"/>
                </a:ext>
              </a:extLst>
            </p:cNvPr>
            <p:cNvSpPr/>
            <p:nvPr/>
          </p:nvSpPr>
          <p:spPr>
            <a:xfrm>
              <a:off x="2901751" y="1048048"/>
              <a:ext cx="1745999" cy="779629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3D Robot-Camera Calibration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C8C650-5B62-8E42-9873-25F89CED9FC3}"/>
                </a:ext>
              </a:extLst>
            </p:cNvPr>
            <p:cNvSpPr/>
            <p:nvPr/>
          </p:nvSpPr>
          <p:spPr>
            <a:xfrm>
              <a:off x="5072213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Detection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1011A70-110C-AE43-AB63-A06C4D4A99F9}"/>
                </a:ext>
              </a:extLst>
            </p:cNvPr>
            <p:cNvSpPr/>
            <p:nvPr/>
          </p:nvSpPr>
          <p:spPr>
            <a:xfrm>
              <a:off x="7242675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Trajectory Estimation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B556D1B-9935-8443-9E3A-30B51EC38182}"/>
                </a:ext>
              </a:extLst>
            </p:cNvPr>
            <p:cNvSpPr/>
            <p:nvPr/>
          </p:nvSpPr>
          <p:spPr>
            <a:xfrm>
              <a:off x="9413137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Robot Movement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A5D47F-3754-F44C-8898-E8E44F4E09AF}"/>
                </a:ext>
              </a:extLst>
            </p:cNvPr>
            <p:cNvSpPr/>
            <p:nvPr/>
          </p:nvSpPr>
          <p:spPr>
            <a:xfrm>
              <a:off x="719136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TCP – Connection</a:t>
              </a:r>
            </a:p>
          </p:txBody>
        </p:sp>
      </p:grpSp>
      <p:cxnSp>
        <p:nvCxnSpPr>
          <p:cNvPr id="52" name="Google Shape;163;p5">
            <a:extLst>
              <a:ext uri="{FF2B5EF4-FFF2-40B4-BE49-F238E27FC236}">
                <a16:creationId xmlns:a16="http://schemas.microsoft.com/office/drawing/2014/main" id="{88FA75BC-18AB-BE4B-B499-A5CCA6755A94}"/>
              </a:ext>
            </a:extLst>
          </p:cNvPr>
          <p:cNvCxnSpPr/>
          <p:nvPr/>
        </p:nvCxnSpPr>
        <p:spPr>
          <a:xfrm>
            <a:off x="719136" y="2086569"/>
            <a:ext cx="10440000" cy="0"/>
          </a:xfrm>
          <a:prstGeom prst="straightConnector1">
            <a:avLst/>
          </a:prstGeom>
          <a:noFill/>
          <a:ln w="25400" cap="flat" cmpd="sng">
            <a:solidFill>
              <a:srgbClr val="A64D79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4AB3CC14-18EC-324E-848E-35010B7841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95970" y="2697713"/>
            <a:ext cx="3380677" cy="2535508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22D729-6B22-7443-91ED-4CFE6792A08B}"/>
              </a:ext>
            </a:extLst>
          </p:cNvPr>
          <p:cNvCxnSpPr>
            <a:cxnSpLocks/>
          </p:cNvCxnSpPr>
          <p:nvPr/>
        </p:nvCxnSpPr>
        <p:spPr>
          <a:xfrm>
            <a:off x="2448510" y="1508200"/>
            <a:ext cx="436616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9DDCD0-78CC-A545-9677-6FF98FFAED31}"/>
              </a:ext>
            </a:extLst>
          </p:cNvPr>
          <p:cNvCxnSpPr>
            <a:cxnSpLocks/>
          </p:cNvCxnSpPr>
          <p:nvPr/>
        </p:nvCxnSpPr>
        <p:spPr>
          <a:xfrm>
            <a:off x="4647750" y="1508200"/>
            <a:ext cx="424463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660E48-19D6-ED46-9458-6631A51BC107}"/>
              </a:ext>
            </a:extLst>
          </p:cNvPr>
          <p:cNvCxnSpPr>
            <a:cxnSpLocks/>
          </p:cNvCxnSpPr>
          <p:nvPr/>
        </p:nvCxnSpPr>
        <p:spPr>
          <a:xfrm>
            <a:off x="6818212" y="1508200"/>
            <a:ext cx="424463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324D6F-4558-3445-9274-D7865A45B5B7}"/>
              </a:ext>
            </a:extLst>
          </p:cNvPr>
          <p:cNvCxnSpPr>
            <a:cxnSpLocks/>
          </p:cNvCxnSpPr>
          <p:nvPr/>
        </p:nvCxnSpPr>
        <p:spPr>
          <a:xfrm>
            <a:off x="8988674" y="1508200"/>
            <a:ext cx="437416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blue, indoor, sitting, small&#10;&#10;Description automatically generated">
            <a:extLst>
              <a:ext uri="{FF2B5EF4-FFF2-40B4-BE49-F238E27FC236}">
                <a16:creationId xmlns:a16="http://schemas.microsoft.com/office/drawing/2014/main" id="{05021726-8925-FE4A-AE02-F1E79E408D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782606" y="2694994"/>
            <a:ext cx="3380679" cy="2535509"/>
          </a:xfrm>
          <a:prstGeom prst="rect">
            <a:avLst/>
          </a:prstGeom>
        </p:spPr>
      </p:pic>
      <p:sp>
        <p:nvSpPr>
          <p:cNvPr id="61" name="Google Shape;165;p5">
            <a:extLst>
              <a:ext uri="{FF2B5EF4-FFF2-40B4-BE49-F238E27FC236}">
                <a16:creationId xmlns:a16="http://schemas.microsoft.com/office/drawing/2014/main" id="{E446A51A-3080-994A-AC83-039B11FA36C2}"/>
              </a:ext>
            </a:extLst>
          </p:cNvPr>
          <p:cNvSpPr txBox="1"/>
          <p:nvPr/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Group 15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RoboPong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Final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 CSIE5047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2019/11/18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93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sldNum" idx="12"/>
          </p:nvPr>
        </p:nvSpPr>
        <p:spPr>
          <a:xfrm>
            <a:off x="179705" y="6178550"/>
            <a:ext cx="360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1087119" y="256540"/>
            <a:ext cx="9333888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02000"/>
              </a:lnSpc>
              <a:buClr>
                <a:srgbClr val="A64D79"/>
              </a:buClr>
              <a:buSzPts val="3200"/>
            </a:pPr>
            <a:r>
              <a:rPr lang="de-DE" sz="3200" dirty="0" err="1">
                <a:solidFill>
                  <a:srgbClr val="A64D79"/>
                </a:solidFill>
              </a:rPr>
              <a:t>Catching</a:t>
            </a:r>
            <a:r>
              <a:rPr lang="de-DE" sz="3200" dirty="0">
                <a:solidFill>
                  <a:srgbClr val="A64D79"/>
                </a:solidFill>
              </a:rPr>
              <a:t> </a:t>
            </a:r>
            <a:r>
              <a:rPr lang="de-DE" sz="3200" dirty="0" err="1">
                <a:solidFill>
                  <a:srgbClr val="A64D79"/>
                </a:solidFill>
              </a:rPr>
              <a:t>Pong</a:t>
            </a:r>
            <a:r>
              <a:rPr lang="de-DE" sz="3200" dirty="0">
                <a:solidFill>
                  <a:srgbClr val="A64D79"/>
                </a:solidFill>
              </a:rPr>
              <a:t> Balls </a:t>
            </a:r>
            <a:r>
              <a:rPr lang="de-DE" sz="3200" dirty="0" err="1">
                <a:solidFill>
                  <a:srgbClr val="A64D79"/>
                </a:solidFill>
              </a:rPr>
              <a:t>with</a:t>
            </a:r>
            <a:r>
              <a:rPr lang="de-DE" sz="3200" dirty="0">
                <a:solidFill>
                  <a:srgbClr val="A64D79"/>
                </a:solidFill>
              </a:rPr>
              <a:t> ITRI Arm - </a:t>
            </a:r>
            <a:r>
              <a:rPr lang="de-DE" sz="3200" dirty="0" err="1">
                <a:solidFill>
                  <a:srgbClr val="A64D79"/>
                </a:solidFill>
              </a:rPr>
              <a:t>Subtasks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>
            <a:spLocks noGrp="1"/>
          </p:cNvSpPr>
          <p:nvPr>
            <p:ph type="body" idx="6"/>
          </p:nvPr>
        </p:nvSpPr>
        <p:spPr>
          <a:xfrm>
            <a:off x="719999" y="5761038"/>
            <a:ext cx="10440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/>
          </a:p>
        </p:txBody>
      </p:sp>
      <p:cxnSp>
        <p:nvCxnSpPr>
          <p:cNvPr id="31" name="Google Shape;195;p7">
            <a:extLst>
              <a:ext uri="{FF2B5EF4-FFF2-40B4-BE49-F238E27FC236}">
                <a16:creationId xmlns:a16="http://schemas.microsoft.com/office/drawing/2014/main" id="{90244285-7A41-5D49-AF80-8649F1184657}"/>
              </a:ext>
            </a:extLst>
          </p:cNvPr>
          <p:cNvCxnSpPr/>
          <p:nvPr/>
        </p:nvCxnSpPr>
        <p:spPr>
          <a:xfrm>
            <a:off x="719136" y="929829"/>
            <a:ext cx="10440000" cy="0"/>
          </a:xfrm>
          <a:prstGeom prst="straightConnector1">
            <a:avLst/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6934BB-7BEA-884C-8087-2FAE45CD1B53}"/>
              </a:ext>
            </a:extLst>
          </p:cNvPr>
          <p:cNvGrpSpPr/>
          <p:nvPr/>
        </p:nvGrpSpPr>
        <p:grpSpPr>
          <a:xfrm>
            <a:off x="719136" y="1118385"/>
            <a:ext cx="10440000" cy="779629"/>
            <a:chOff x="719136" y="1048048"/>
            <a:chExt cx="10440000" cy="77962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E3B8F71-78D1-144E-B828-C6FC13DD42D0}"/>
                </a:ext>
              </a:extLst>
            </p:cNvPr>
            <p:cNvSpPr/>
            <p:nvPr/>
          </p:nvSpPr>
          <p:spPr>
            <a:xfrm>
              <a:off x="2901751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3D Robot-Camera Calibration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EF85E62-9FCB-E141-821D-AADD0B875123}"/>
                </a:ext>
              </a:extLst>
            </p:cNvPr>
            <p:cNvSpPr/>
            <p:nvPr/>
          </p:nvSpPr>
          <p:spPr>
            <a:xfrm>
              <a:off x="5072213" y="1048048"/>
              <a:ext cx="1745999" cy="779629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Detection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FF85CA-2E10-BF40-814C-0C8A8F6FEA42}"/>
                </a:ext>
              </a:extLst>
            </p:cNvPr>
            <p:cNvSpPr/>
            <p:nvPr/>
          </p:nvSpPr>
          <p:spPr>
            <a:xfrm>
              <a:off x="7242675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Trajectory Estimation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20B6EB7-306C-9D46-BAE1-ACF7ED0AAFB0}"/>
                </a:ext>
              </a:extLst>
            </p:cNvPr>
            <p:cNvSpPr/>
            <p:nvPr/>
          </p:nvSpPr>
          <p:spPr>
            <a:xfrm>
              <a:off x="9413137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Robot Movement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8448D3A-D973-5A44-95B2-617002CC2A63}"/>
                </a:ext>
              </a:extLst>
            </p:cNvPr>
            <p:cNvSpPr/>
            <p:nvPr/>
          </p:nvSpPr>
          <p:spPr>
            <a:xfrm>
              <a:off x="719136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TCP – Connection</a:t>
              </a:r>
            </a:p>
          </p:txBody>
        </p:sp>
      </p:grpSp>
      <p:cxnSp>
        <p:nvCxnSpPr>
          <p:cNvPr id="52" name="Google Shape;163;p5">
            <a:extLst>
              <a:ext uri="{FF2B5EF4-FFF2-40B4-BE49-F238E27FC236}">
                <a16:creationId xmlns:a16="http://schemas.microsoft.com/office/drawing/2014/main" id="{05D556FC-D977-E349-8CCD-3AD13E95C448}"/>
              </a:ext>
            </a:extLst>
          </p:cNvPr>
          <p:cNvCxnSpPr/>
          <p:nvPr/>
        </p:nvCxnSpPr>
        <p:spPr>
          <a:xfrm>
            <a:off x="719136" y="2086569"/>
            <a:ext cx="10440000" cy="0"/>
          </a:xfrm>
          <a:prstGeom prst="straightConnector1">
            <a:avLst/>
          </a:prstGeom>
          <a:noFill/>
          <a:ln w="25400" cap="flat" cmpd="sng">
            <a:solidFill>
              <a:srgbClr val="A64D79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62443F14-B780-8847-B09C-4613D70B8ECE}"/>
              </a:ext>
            </a:extLst>
          </p:cNvPr>
          <p:cNvGrpSpPr/>
          <p:nvPr/>
        </p:nvGrpSpPr>
        <p:grpSpPr>
          <a:xfrm>
            <a:off x="6808818" y="2254252"/>
            <a:ext cx="4084886" cy="3029921"/>
            <a:chOff x="1324324" y="2097435"/>
            <a:chExt cx="5248183" cy="3753099"/>
          </a:xfrm>
        </p:grpSpPr>
        <p:pic>
          <p:nvPicPr>
            <p:cNvPr id="54" name="Picture 5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8201A0AB-BB99-0640-90FB-B3FCF754E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4324" y="2097435"/>
              <a:ext cx="5248183" cy="216290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546158-A56D-4145-AF50-C3B2AE1D1FAE}"/>
                </a:ext>
              </a:extLst>
            </p:cNvPr>
            <p:cNvGrpSpPr/>
            <p:nvPr/>
          </p:nvGrpSpPr>
          <p:grpSpPr>
            <a:xfrm>
              <a:off x="1324324" y="3738112"/>
              <a:ext cx="5248183" cy="2112422"/>
              <a:chOff x="1324324" y="3376702"/>
              <a:chExt cx="5248183" cy="2112422"/>
            </a:xfrm>
          </p:grpSpPr>
          <p:pic>
            <p:nvPicPr>
              <p:cNvPr id="55" name="Picture 54" descr="A screenshot of a computer screen&#10;&#10;Description automatically generated">
                <a:extLst>
                  <a:ext uri="{FF2B5EF4-FFF2-40B4-BE49-F238E27FC236}">
                    <a16:creationId xmlns:a16="http://schemas.microsoft.com/office/drawing/2014/main" id="{66122709-0D8E-1F4E-BE45-81385FB53F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24324" y="3376702"/>
                <a:ext cx="5248183" cy="2112422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D7CA29A-FB72-D440-BC51-DE7F96D6A5CB}"/>
                  </a:ext>
                </a:extLst>
              </p:cNvPr>
              <p:cNvSpPr/>
              <p:nvPr/>
            </p:nvSpPr>
            <p:spPr>
              <a:xfrm>
                <a:off x="2513365" y="4437653"/>
                <a:ext cx="78629" cy="7580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2FF76C10-4CE3-D745-A66A-75079B392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8" y="2245966"/>
            <a:ext cx="5365750" cy="3038203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2EB06D9-C4B8-2F4F-833A-75C097D632E5}"/>
              </a:ext>
            </a:extLst>
          </p:cNvPr>
          <p:cNvCxnSpPr>
            <a:cxnSpLocks/>
          </p:cNvCxnSpPr>
          <p:nvPr/>
        </p:nvCxnSpPr>
        <p:spPr>
          <a:xfrm>
            <a:off x="2448510" y="1508200"/>
            <a:ext cx="436616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AEB8FD4-4C91-DE42-B414-4C7992A26F2C}"/>
              </a:ext>
            </a:extLst>
          </p:cNvPr>
          <p:cNvCxnSpPr>
            <a:cxnSpLocks/>
          </p:cNvCxnSpPr>
          <p:nvPr/>
        </p:nvCxnSpPr>
        <p:spPr>
          <a:xfrm>
            <a:off x="4647750" y="1508200"/>
            <a:ext cx="424463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D23A52-1EA8-3241-BFA4-B644DF4E4022}"/>
              </a:ext>
            </a:extLst>
          </p:cNvPr>
          <p:cNvCxnSpPr>
            <a:cxnSpLocks/>
          </p:cNvCxnSpPr>
          <p:nvPr/>
        </p:nvCxnSpPr>
        <p:spPr>
          <a:xfrm>
            <a:off x="6818212" y="1508200"/>
            <a:ext cx="424463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E0EED9-5D82-6343-A94E-A278FD15EAFA}"/>
              </a:ext>
            </a:extLst>
          </p:cNvPr>
          <p:cNvCxnSpPr>
            <a:cxnSpLocks/>
          </p:cNvCxnSpPr>
          <p:nvPr/>
        </p:nvCxnSpPr>
        <p:spPr>
          <a:xfrm>
            <a:off x="8988674" y="1508200"/>
            <a:ext cx="437416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65;p5">
            <a:extLst>
              <a:ext uri="{FF2B5EF4-FFF2-40B4-BE49-F238E27FC236}">
                <a16:creationId xmlns:a16="http://schemas.microsoft.com/office/drawing/2014/main" id="{890CB0FD-E6D4-3640-B933-1982340154F4}"/>
              </a:ext>
            </a:extLst>
          </p:cNvPr>
          <p:cNvSpPr txBox="1"/>
          <p:nvPr/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Group 15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RoboPong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Final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 CSIE5047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2019/11/18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56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27C3504-D3AF-564D-A8FD-91CAB1017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17" y="2052945"/>
            <a:ext cx="5005102" cy="3470929"/>
          </a:xfrm>
          <a:prstGeom prst="rect">
            <a:avLst/>
          </a:prstGeom>
        </p:spPr>
      </p:pic>
      <p:sp>
        <p:nvSpPr>
          <p:cNvPr id="193" name="Google Shape;193;p7"/>
          <p:cNvSpPr txBox="1">
            <a:spLocks noGrp="1"/>
          </p:cNvSpPr>
          <p:nvPr>
            <p:ph type="sldNum" idx="12"/>
          </p:nvPr>
        </p:nvSpPr>
        <p:spPr>
          <a:xfrm>
            <a:off x="179705" y="6178550"/>
            <a:ext cx="360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1087119" y="256540"/>
            <a:ext cx="9333888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02000"/>
              </a:lnSpc>
              <a:buClr>
                <a:srgbClr val="A64D79"/>
              </a:buClr>
              <a:buSzPts val="3200"/>
            </a:pPr>
            <a:r>
              <a:rPr lang="de-DE" sz="3200" dirty="0" err="1">
                <a:solidFill>
                  <a:srgbClr val="A64D79"/>
                </a:solidFill>
              </a:rPr>
              <a:t>Catching</a:t>
            </a:r>
            <a:r>
              <a:rPr lang="de-DE" sz="3200" dirty="0">
                <a:solidFill>
                  <a:srgbClr val="A64D79"/>
                </a:solidFill>
              </a:rPr>
              <a:t> </a:t>
            </a:r>
            <a:r>
              <a:rPr lang="de-DE" sz="3200" dirty="0" err="1">
                <a:solidFill>
                  <a:srgbClr val="A64D79"/>
                </a:solidFill>
              </a:rPr>
              <a:t>Pong</a:t>
            </a:r>
            <a:r>
              <a:rPr lang="de-DE" sz="3200" dirty="0">
                <a:solidFill>
                  <a:srgbClr val="A64D79"/>
                </a:solidFill>
              </a:rPr>
              <a:t> Balls </a:t>
            </a:r>
            <a:r>
              <a:rPr lang="de-DE" sz="3200" dirty="0" err="1">
                <a:solidFill>
                  <a:srgbClr val="A64D79"/>
                </a:solidFill>
              </a:rPr>
              <a:t>with</a:t>
            </a:r>
            <a:r>
              <a:rPr lang="de-DE" sz="3200" dirty="0">
                <a:solidFill>
                  <a:srgbClr val="A64D79"/>
                </a:solidFill>
              </a:rPr>
              <a:t> ITRI Arm - </a:t>
            </a:r>
            <a:r>
              <a:rPr lang="de-DE" sz="3200" dirty="0" err="1">
                <a:solidFill>
                  <a:srgbClr val="A64D79"/>
                </a:solidFill>
              </a:rPr>
              <a:t>Subtasks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>
            <a:spLocks noGrp="1"/>
          </p:cNvSpPr>
          <p:nvPr>
            <p:ph type="body" idx="6"/>
          </p:nvPr>
        </p:nvSpPr>
        <p:spPr>
          <a:xfrm>
            <a:off x="719999" y="5761038"/>
            <a:ext cx="10440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/>
          </a:p>
        </p:txBody>
      </p:sp>
      <p:cxnSp>
        <p:nvCxnSpPr>
          <p:cNvPr id="31" name="Google Shape;195;p7">
            <a:extLst>
              <a:ext uri="{FF2B5EF4-FFF2-40B4-BE49-F238E27FC236}">
                <a16:creationId xmlns:a16="http://schemas.microsoft.com/office/drawing/2014/main" id="{81A008E5-71D5-7941-B05F-AB6847DCDA0E}"/>
              </a:ext>
            </a:extLst>
          </p:cNvPr>
          <p:cNvCxnSpPr/>
          <p:nvPr/>
        </p:nvCxnSpPr>
        <p:spPr>
          <a:xfrm>
            <a:off x="719136" y="929829"/>
            <a:ext cx="10440000" cy="0"/>
          </a:xfrm>
          <a:prstGeom prst="straightConnector1">
            <a:avLst/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1B2110-E513-CA4B-A5F1-3C074058E922}"/>
              </a:ext>
            </a:extLst>
          </p:cNvPr>
          <p:cNvGrpSpPr/>
          <p:nvPr/>
        </p:nvGrpSpPr>
        <p:grpSpPr>
          <a:xfrm>
            <a:off x="719136" y="1118385"/>
            <a:ext cx="10440000" cy="779629"/>
            <a:chOff x="719136" y="1048048"/>
            <a:chExt cx="10440000" cy="77962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A227154-7CBA-6E44-9915-F047FF9806BA}"/>
                </a:ext>
              </a:extLst>
            </p:cNvPr>
            <p:cNvSpPr/>
            <p:nvPr/>
          </p:nvSpPr>
          <p:spPr>
            <a:xfrm>
              <a:off x="2901751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3D Robot-Camera Calibration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3E9368A-4F69-C54B-B31D-DBA4F56A4A48}"/>
                </a:ext>
              </a:extLst>
            </p:cNvPr>
            <p:cNvSpPr/>
            <p:nvPr/>
          </p:nvSpPr>
          <p:spPr>
            <a:xfrm>
              <a:off x="5072213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Detection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3B7449F-C4C3-5D4D-A77A-21C3B4BF08E4}"/>
                </a:ext>
              </a:extLst>
            </p:cNvPr>
            <p:cNvSpPr/>
            <p:nvPr/>
          </p:nvSpPr>
          <p:spPr>
            <a:xfrm>
              <a:off x="7242675" y="1048048"/>
              <a:ext cx="1745999" cy="779629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Ball Trajectory Estimation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A978FC-FE41-3241-8D6F-92F36C47D295}"/>
                </a:ext>
              </a:extLst>
            </p:cNvPr>
            <p:cNvSpPr/>
            <p:nvPr/>
          </p:nvSpPr>
          <p:spPr>
            <a:xfrm>
              <a:off x="9413137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</a:rPr>
                <a:t>Robot Movement</a:t>
              </a:r>
              <a:endParaRPr lang="en-US" dirty="0">
                <a:latin typeface="-webkit-standard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83A5FE4-5DF6-674E-8A05-72A25415F978}"/>
                </a:ext>
              </a:extLst>
            </p:cNvPr>
            <p:cNvSpPr/>
            <p:nvPr/>
          </p:nvSpPr>
          <p:spPr>
            <a:xfrm>
              <a:off x="719136" y="1048048"/>
              <a:ext cx="1745999" cy="779629"/>
            </a:xfrm>
            <a:prstGeom prst="rect">
              <a:avLst/>
            </a:prstGeom>
            <a:solidFill>
              <a:srgbClr val="A64D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TCP – Connection</a:t>
              </a:r>
            </a:p>
          </p:txBody>
        </p:sp>
      </p:grpSp>
      <p:cxnSp>
        <p:nvCxnSpPr>
          <p:cNvPr id="52" name="Google Shape;163;p5">
            <a:extLst>
              <a:ext uri="{FF2B5EF4-FFF2-40B4-BE49-F238E27FC236}">
                <a16:creationId xmlns:a16="http://schemas.microsoft.com/office/drawing/2014/main" id="{580415A3-4B19-0647-81C8-C5B9A3A261FC}"/>
              </a:ext>
            </a:extLst>
          </p:cNvPr>
          <p:cNvCxnSpPr/>
          <p:nvPr/>
        </p:nvCxnSpPr>
        <p:spPr>
          <a:xfrm>
            <a:off x="719136" y="2086569"/>
            <a:ext cx="10440000" cy="0"/>
          </a:xfrm>
          <a:prstGeom prst="straightConnector1">
            <a:avLst/>
          </a:prstGeom>
          <a:noFill/>
          <a:ln w="25400" cap="flat" cmpd="sng">
            <a:solidFill>
              <a:srgbClr val="A64D79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B92BEE3-971E-9540-B500-1C525E5C2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51" y="2252638"/>
            <a:ext cx="5540325" cy="304717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57F05F-0AF0-434A-A38B-5D774EA03E87}"/>
              </a:ext>
            </a:extLst>
          </p:cNvPr>
          <p:cNvCxnSpPr>
            <a:cxnSpLocks/>
          </p:cNvCxnSpPr>
          <p:nvPr/>
        </p:nvCxnSpPr>
        <p:spPr>
          <a:xfrm>
            <a:off x="2448510" y="1508200"/>
            <a:ext cx="436616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32B84AA-CEB2-3D41-984A-2C0AE68FDA3E}"/>
              </a:ext>
            </a:extLst>
          </p:cNvPr>
          <p:cNvCxnSpPr>
            <a:cxnSpLocks/>
          </p:cNvCxnSpPr>
          <p:nvPr/>
        </p:nvCxnSpPr>
        <p:spPr>
          <a:xfrm>
            <a:off x="4647750" y="1508200"/>
            <a:ext cx="424463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07634E-DCF7-A54B-86C5-B08F4A5A09AF}"/>
              </a:ext>
            </a:extLst>
          </p:cNvPr>
          <p:cNvCxnSpPr>
            <a:cxnSpLocks/>
          </p:cNvCxnSpPr>
          <p:nvPr/>
        </p:nvCxnSpPr>
        <p:spPr>
          <a:xfrm>
            <a:off x="6818212" y="1508200"/>
            <a:ext cx="424463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940B5E0-0477-6A43-9E49-7394A688E501}"/>
              </a:ext>
            </a:extLst>
          </p:cNvPr>
          <p:cNvCxnSpPr>
            <a:cxnSpLocks/>
          </p:cNvCxnSpPr>
          <p:nvPr/>
        </p:nvCxnSpPr>
        <p:spPr>
          <a:xfrm>
            <a:off x="8988674" y="1508200"/>
            <a:ext cx="437416" cy="0"/>
          </a:xfrm>
          <a:prstGeom prst="straightConnector1">
            <a:avLst/>
          </a:prstGeom>
          <a:solidFill>
            <a:srgbClr val="A64D79">
              <a:alpha val="54000"/>
            </a:srgbClr>
          </a:solidFill>
          <a:ln w="47625">
            <a:solidFill>
              <a:srgbClr val="A64D79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165;p5">
            <a:extLst>
              <a:ext uri="{FF2B5EF4-FFF2-40B4-BE49-F238E27FC236}">
                <a16:creationId xmlns:a16="http://schemas.microsoft.com/office/drawing/2014/main" id="{4015D5CE-1311-294B-954D-03524EB6E5AC}"/>
              </a:ext>
            </a:extLst>
          </p:cNvPr>
          <p:cNvSpPr txBox="1"/>
          <p:nvPr/>
        </p:nvSpPr>
        <p:spPr>
          <a:xfrm>
            <a:off x="719138" y="6177600"/>
            <a:ext cx="7200000" cy="1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Group 15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RoboPong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Final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 CSIE5047 – </a:t>
            </a:r>
            <a:r>
              <a:rPr lang="de-DE" sz="800" b="0" u="none" dirty="0" err="1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r>
              <a:rPr lang="de-DE" sz="800" b="0" u="none" dirty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| 2019/11/18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40904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Xnw9oOOMUSBn3BPrUiOX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olienmaster extern">
  <a:themeElements>
    <a:clrScheme name="delta">
      <a:dk1>
        <a:srgbClr val="000000"/>
      </a:dk1>
      <a:lt1>
        <a:srgbClr val="FFFFFF"/>
      </a:lt1>
      <a:dk2>
        <a:srgbClr val="CCCCCC"/>
      </a:dk2>
      <a:lt2>
        <a:srgbClr val="99D8F3"/>
      </a:lt2>
      <a:accent1>
        <a:srgbClr val="009EE0"/>
      </a:accent1>
      <a:accent2>
        <a:srgbClr val="009036"/>
      </a:accent2>
      <a:accent3>
        <a:srgbClr val="97BF0D"/>
      </a:accent3>
      <a:accent4>
        <a:srgbClr val="F29400"/>
      </a:accent4>
      <a:accent5>
        <a:srgbClr val="E2001A"/>
      </a:accent5>
      <a:accent6>
        <a:srgbClr val="93107E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404</Words>
  <Application>Microsoft Macintosh PowerPoint</Application>
  <PresentationFormat>Custom</PresentationFormat>
  <Paragraphs>91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-webkit-standard</vt:lpstr>
      <vt:lpstr>Arial</vt:lpstr>
      <vt:lpstr>Calibri</vt:lpstr>
      <vt:lpstr>Noto Sans Symbols</vt:lpstr>
      <vt:lpstr>Folienmaster extern</vt:lpstr>
      <vt:lpstr>think-cell Folie</vt:lpstr>
      <vt:lpstr>PowerPoint Presentation</vt:lpstr>
      <vt:lpstr>Group 15 – RoboPong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Kühner</dc:creator>
  <cp:lastModifiedBy>Gregor Lied</cp:lastModifiedBy>
  <cp:revision>22</cp:revision>
  <dcterms:created xsi:type="dcterms:W3CDTF">2019-09-16T15:18:32Z</dcterms:created>
  <dcterms:modified xsi:type="dcterms:W3CDTF">2019-12-30T04:23:13Z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0x0101005F00F7DE4E981E4DB6EB0250C4421D28</vt:lpwstr>
  </property>
  <property fmtid="{D5CDD505-2E9C-101B-9397-08002B2CF9AE}" pid="3" name="AuthorIds_UIVersion_512">
    <vt:lpwstr>17</vt:lpwstr>
  </property>
</Properties>
</file>